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3C01"/>
    <a:srgbClr val="A40601"/>
    <a:srgbClr val="A44501"/>
    <a:srgbClr val="854519"/>
    <a:srgbClr val="8F4810"/>
    <a:srgbClr val="A41B10"/>
    <a:srgbClr val="CDAB19"/>
    <a:srgbClr val="C89800"/>
    <a:srgbClr val="B61E12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810" autoAdjust="0"/>
  </p:normalViewPr>
  <p:slideViewPr>
    <p:cSldViewPr>
      <p:cViewPr varScale="1">
        <p:scale>
          <a:sx n="70" d="100"/>
          <a:sy n="70" d="100"/>
        </p:scale>
        <p:origin x="-678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0" r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Zoom\Desktop\памятки слайды\32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2" y="1500166"/>
            <a:ext cx="1518058" cy="1500198"/>
          </a:xfrm>
          <a:prstGeom prst="rect">
            <a:avLst/>
          </a:prstGeom>
          <a:noFill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8" y="2928926"/>
            <a:ext cx="17680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8" y="5000628"/>
            <a:ext cx="151805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7694" y="6271472"/>
            <a:ext cx="1500198" cy="165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Стрелка влево 13"/>
          <p:cNvSpPr/>
          <p:nvPr/>
        </p:nvSpPr>
        <p:spPr>
          <a:xfrm>
            <a:off x="2428869" y="1643042"/>
            <a:ext cx="3571900" cy="1143008"/>
          </a:xfrm>
          <a:prstGeom prst="leftArrow">
            <a:avLst/>
          </a:prstGeom>
          <a:gradFill>
            <a:gsLst>
              <a:gs pos="41000">
                <a:srgbClr val="FF0000">
                  <a:alpha val="50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ЖГИТЕ СУХУЮ ТРАВУ </a:t>
            </a: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лево 14"/>
          <p:cNvSpPr/>
          <p:nvPr/>
        </p:nvSpPr>
        <p:spPr>
          <a:xfrm>
            <a:off x="2714621" y="5334005"/>
            <a:ext cx="3143272" cy="952507"/>
          </a:xfrm>
          <a:prstGeom prst="leftArrow">
            <a:avLst/>
          </a:prstGeom>
          <a:gradFill>
            <a:gsLst>
              <a:gs pos="41000">
                <a:srgbClr val="FF0000">
                  <a:alpha val="50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ТУШИ СИГАРЕТУ</a:t>
            </a: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071546" y="6477014"/>
            <a:ext cx="3286148" cy="1333509"/>
          </a:xfrm>
          <a:prstGeom prst="rightArrow">
            <a:avLst/>
          </a:prstGeom>
          <a:gradFill>
            <a:gsLst>
              <a:gs pos="41000">
                <a:srgbClr val="FF0000">
                  <a:alpha val="40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1"/>
          </a:gradFill>
          <a:ln>
            <a:solidFill>
              <a:schemeClr val="accent1">
                <a:shade val="50000"/>
                <a:alpha val="40000"/>
              </a:schemeClr>
            </a:solidFill>
          </a:ln>
          <a:effectLst>
            <a:outerShdw blurRad="50800" dist="50800" dir="5400000" algn="ctr" rotWithShape="0">
              <a:srgbClr val="000000">
                <a:alpha val="7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ПРЕСЕКАЙ ДЕТСКИЕ ИГРЫ </a:t>
            </a:r>
          </a:p>
          <a:p>
            <a:pPr>
              <a:spcBef>
                <a:spcPct val="2000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ОГНЕМ</a:t>
            </a:r>
            <a:endParaRPr lang="en-US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928670" y="3238491"/>
            <a:ext cx="3214710" cy="1428760"/>
          </a:xfrm>
          <a:prstGeom prst="rightArrow">
            <a:avLst/>
          </a:prstGeom>
          <a:gradFill>
            <a:gsLst>
              <a:gs pos="41000">
                <a:srgbClr val="FF0000">
                  <a:alpha val="30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1"/>
          </a:gradFill>
          <a:ln>
            <a:solidFill>
              <a:schemeClr val="accent1">
                <a:shade val="50000"/>
                <a:alpha val="30000"/>
              </a:schemeClr>
            </a:solidFill>
          </a:ln>
          <a:effectLst>
            <a:outerShdw blurRad="50800" dist="50800" dir="5400000" algn="ctr" rotWithShape="0">
              <a:srgbClr val="000000">
                <a:alpha val="7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ДЕРЖИ ОГНЕТУШИТЕЛЬ РЯДОМ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0042" y="95219"/>
            <a:ext cx="6000792" cy="1238259"/>
          </a:xfrm>
          <a:prstGeom prst="roundRect">
            <a:avLst/>
          </a:prstGeom>
          <a:gradFill>
            <a:gsLst>
              <a:gs pos="50000">
                <a:srgbClr val="FF0000">
                  <a:alpha val="4000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7200000" scaled="0"/>
          </a:gradFill>
          <a:ln>
            <a:solidFill>
              <a:schemeClr val="accent1">
                <a:shade val="50000"/>
                <a:alpha val="40000"/>
              </a:schemeClr>
            </a:solidFill>
          </a:ln>
          <a:effectLst>
            <a:outerShdw blurRad="50800" dist="50800" dir="5400000" algn="ctr" rotWithShape="0">
              <a:srgbClr val="000000">
                <a:alpha val="7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 по пожарной безопасности в весенний период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1546" y="7977211"/>
            <a:ext cx="4929222" cy="952507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Государственный комитет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Республики Башкортостан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чрезвычайным ситуациям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6" descr="C:\Users\sZoom\Desktop\памятки слайды\unnamed (2)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2984" y="8001024"/>
            <a:ext cx="928694" cy="928694"/>
          </a:xfrm>
          <a:prstGeom prst="rect">
            <a:avLst/>
          </a:prstGeom>
          <a:noFill/>
        </p:spPr>
      </p:pic>
      <p:pic>
        <p:nvPicPr>
          <p:cNvPr id="1027" name="Picture 3" descr="C:\Users\sZoom\Desktop\памятки слайды\эмб ппс пнг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636" y="8001024"/>
            <a:ext cx="901680" cy="901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28</Words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sZoom</dc:creator>
  <cp:lastModifiedBy>sZoom</cp:lastModifiedBy>
  <cp:revision>128</cp:revision>
  <dcterms:created xsi:type="dcterms:W3CDTF">2022-01-27T12:44:45Z</dcterms:created>
  <dcterms:modified xsi:type="dcterms:W3CDTF">2022-04-27T11:47:33Z</dcterms:modified>
</cp:coreProperties>
</file>