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892" y="8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E6215D-6841-4780-AE3B-68946A24F6E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E3C47B8D-00BE-4DF0-A382-62FB010F6BBD}">
      <dgm:prSet phldrT="[Текст]"/>
      <dgm:spPr>
        <a:solidFill>
          <a:schemeClr val="accent1">
            <a:hueOff val="0"/>
            <a:satOff val="0"/>
            <a:lumOff val="0"/>
            <a:alpha val="55000"/>
          </a:schemeClr>
        </a:solidFill>
      </dgm:spPr>
      <dgm:t>
        <a:bodyPr/>
        <a:lstStyle/>
        <a:p>
          <a:r>
            <a:rPr lang="ru-RU" dirty="0" smtClean="0"/>
            <a:t>Не разводите костры под кронами деревьев, сосняках</a:t>
          </a:r>
          <a:endParaRPr lang="ru-RU" dirty="0"/>
        </a:p>
      </dgm:t>
    </dgm:pt>
    <dgm:pt modelId="{686EEF78-1A96-47ED-946B-957CF0FF6399}" type="parTrans" cxnId="{70CB32B5-2090-4EE9-AF90-5C5F824DAD6F}">
      <dgm:prSet/>
      <dgm:spPr/>
      <dgm:t>
        <a:bodyPr/>
        <a:lstStyle/>
        <a:p>
          <a:endParaRPr lang="ru-RU"/>
        </a:p>
      </dgm:t>
    </dgm:pt>
    <dgm:pt modelId="{52ED9998-4148-4F63-AAE7-029A164C4ABB}" type="sibTrans" cxnId="{70CB32B5-2090-4EE9-AF90-5C5F824DAD6F}">
      <dgm:prSet/>
      <dgm:spPr/>
      <dgm:t>
        <a:bodyPr/>
        <a:lstStyle/>
        <a:p>
          <a:endParaRPr lang="ru-RU"/>
        </a:p>
      </dgm:t>
    </dgm:pt>
    <dgm:pt modelId="{A1C3A0AE-BBE3-4703-910E-56AEF18918A1}">
      <dgm:prSet phldrT="[Текст]"/>
      <dgm:spPr>
        <a:solidFill>
          <a:schemeClr val="accent1">
            <a:hueOff val="0"/>
            <a:satOff val="0"/>
            <a:lumOff val="0"/>
            <a:alpha val="55000"/>
          </a:schemeClr>
        </a:solidFill>
      </dgm:spPr>
      <dgm:t>
        <a:bodyPr/>
        <a:lstStyle/>
        <a:p>
          <a:r>
            <a:rPr lang="ru-RU" dirty="0" smtClean="0"/>
            <a:t>Не разводите костры на торфянистых местах по берегам рек и озер</a:t>
          </a:r>
          <a:endParaRPr lang="ru-RU" dirty="0"/>
        </a:p>
      </dgm:t>
    </dgm:pt>
    <dgm:pt modelId="{AF025F9F-CA30-43E8-B24B-069ADF89492D}" type="parTrans" cxnId="{A309B7BC-F737-402C-BF0B-FADFE3A25279}">
      <dgm:prSet/>
      <dgm:spPr/>
      <dgm:t>
        <a:bodyPr/>
        <a:lstStyle/>
        <a:p>
          <a:endParaRPr lang="ru-RU"/>
        </a:p>
      </dgm:t>
    </dgm:pt>
    <dgm:pt modelId="{3B6D7566-195D-449F-A693-423B49185DA8}" type="sibTrans" cxnId="{A309B7BC-F737-402C-BF0B-FADFE3A25279}">
      <dgm:prSet/>
      <dgm:spPr/>
      <dgm:t>
        <a:bodyPr/>
        <a:lstStyle/>
        <a:p>
          <a:endParaRPr lang="ru-RU"/>
        </a:p>
      </dgm:t>
    </dgm:pt>
    <dgm:pt modelId="{AE0210F8-61E7-40CC-8D8D-DD8D97C16A31}">
      <dgm:prSet phldrT="[Текст]"/>
      <dgm:spPr>
        <a:solidFill>
          <a:schemeClr val="accent1">
            <a:hueOff val="0"/>
            <a:satOff val="0"/>
            <a:lumOff val="0"/>
            <a:alpha val="55000"/>
          </a:schemeClr>
        </a:solidFill>
      </dgm:spPr>
      <dgm:t>
        <a:bodyPr/>
        <a:lstStyle/>
        <a:p>
          <a:r>
            <a:rPr lang="ru-RU" dirty="0" smtClean="0"/>
            <a:t>Не разводите костры при сильном ветре.</a:t>
          </a:r>
          <a:endParaRPr lang="ru-RU" dirty="0"/>
        </a:p>
      </dgm:t>
    </dgm:pt>
    <dgm:pt modelId="{4F7D94A3-0395-40EE-9066-DD194B2410AA}" type="parTrans" cxnId="{9C0D38F5-3418-444E-B7D2-3FF4DEC63605}">
      <dgm:prSet/>
      <dgm:spPr/>
      <dgm:t>
        <a:bodyPr/>
        <a:lstStyle/>
        <a:p>
          <a:endParaRPr lang="ru-RU"/>
        </a:p>
      </dgm:t>
    </dgm:pt>
    <dgm:pt modelId="{E0F3A8E6-ED62-4CD0-A7E6-FC2FF44C1ECF}" type="sibTrans" cxnId="{9C0D38F5-3418-444E-B7D2-3FF4DEC63605}">
      <dgm:prSet/>
      <dgm:spPr/>
      <dgm:t>
        <a:bodyPr/>
        <a:lstStyle/>
        <a:p>
          <a:endParaRPr lang="ru-RU"/>
        </a:p>
      </dgm:t>
    </dgm:pt>
    <dgm:pt modelId="{B7660E98-E7AF-42BD-A595-197E038C50DA}">
      <dgm:prSet phldrT="[Текст]"/>
      <dgm:spPr>
        <a:solidFill>
          <a:schemeClr val="accent1">
            <a:hueOff val="0"/>
            <a:satOff val="0"/>
            <a:lumOff val="0"/>
            <a:alpha val="55000"/>
          </a:schemeClr>
        </a:solidFill>
      </dgm:spPr>
      <dgm:t>
        <a:bodyPr/>
        <a:lstStyle/>
        <a:p>
          <a:r>
            <a:rPr lang="ru-RU" dirty="0" smtClean="0"/>
            <a:t>Не бросайте в лесу горящие спички и окурки.</a:t>
          </a:r>
          <a:endParaRPr lang="ru-RU" dirty="0"/>
        </a:p>
      </dgm:t>
    </dgm:pt>
    <dgm:pt modelId="{8CA8BA35-7616-41A7-B76C-86A10BCFA2C3}" type="parTrans" cxnId="{8D8944A5-C4A7-4066-B1C9-71039FD5EE8D}">
      <dgm:prSet/>
      <dgm:spPr/>
      <dgm:t>
        <a:bodyPr/>
        <a:lstStyle/>
        <a:p>
          <a:endParaRPr lang="ru-RU"/>
        </a:p>
      </dgm:t>
    </dgm:pt>
    <dgm:pt modelId="{6CDE1919-79D6-43F7-AEA2-79A2CD22145E}" type="sibTrans" cxnId="{8D8944A5-C4A7-4066-B1C9-71039FD5EE8D}">
      <dgm:prSet/>
      <dgm:spPr/>
      <dgm:t>
        <a:bodyPr/>
        <a:lstStyle/>
        <a:p>
          <a:endParaRPr lang="ru-RU"/>
        </a:p>
      </dgm:t>
    </dgm:pt>
    <dgm:pt modelId="{BAA2AA08-CE59-44DF-A968-0395311AC09C}">
      <dgm:prSet phldrT="[Текст]"/>
      <dgm:spPr>
        <a:solidFill>
          <a:schemeClr val="accent1">
            <a:hueOff val="0"/>
            <a:satOff val="0"/>
            <a:lumOff val="0"/>
            <a:alpha val="55000"/>
          </a:schemeClr>
        </a:solidFill>
      </dgm:spPr>
      <dgm:t>
        <a:bodyPr/>
        <a:lstStyle/>
        <a:p>
          <a:r>
            <a:rPr lang="ru-RU" dirty="0" smtClean="0"/>
            <a:t>Не разводить костры среди сухой травы и камышей</a:t>
          </a:r>
          <a:endParaRPr lang="ru-RU" dirty="0"/>
        </a:p>
      </dgm:t>
    </dgm:pt>
    <dgm:pt modelId="{5E3A629C-025E-4B7B-BBBF-316FE1947506}" type="parTrans" cxnId="{AC133F68-EAC6-44A8-8CA1-450042610ADA}">
      <dgm:prSet/>
      <dgm:spPr/>
      <dgm:t>
        <a:bodyPr/>
        <a:lstStyle/>
        <a:p>
          <a:endParaRPr lang="ru-RU"/>
        </a:p>
      </dgm:t>
    </dgm:pt>
    <dgm:pt modelId="{11EDFCFA-3642-40F0-B3E6-B6FA5314E010}" type="sibTrans" cxnId="{AC133F68-EAC6-44A8-8CA1-450042610ADA}">
      <dgm:prSet/>
      <dgm:spPr/>
      <dgm:t>
        <a:bodyPr/>
        <a:lstStyle/>
        <a:p>
          <a:endParaRPr lang="ru-RU"/>
        </a:p>
      </dgm:t>
    </dgm:pt>
    <dgm:pt modelId="{D7064FC3-F2B7-4DA3-A419-C2186B998EED}">
      <dgm:prSet phldrT="[Текст]"/>
      <dgm:spPr>
        <a:solidFill>
          <a:schemeClr val="accent1">
            <a:hueOff val="0"/>
            <a:satOff val="0"/>
            <a:lumOff val="0"/>
            <a:alpha val="55000"/>
          </a:schemeClr>
        </a:solidFill>
      </dgm:spPr>
      <dgm:t>
        <a:bodyPr/>
        <a:lstStyle/>
        <a:p>
          <a:r>
            <a:rPr lang="ru-RU" dirty="0" smtClean="0"/>
            <a:t>Не разводить костры в местах рубок</a:t>
          </a:r>
          <a:endParaRPr lang="ru-RU" dirty="0"/>
        </a:p>
      </dgm:t>
    </dgm:pt>
    <dgm:pt modelId="{87C61E82-4A1A-4109-B1F1-72C297A02EE4}" type="parTrans" cxnId="{A84DC80F-490B-4B43-ABE8-5D2C0DD8D3D4}">
      <dgm:prSet/>
      <dgm:spPr/>
      <dgm:t>
        <a:bodyPr/>
        <a:lstStyle/>
        <a:p>
          <a:endParaRPr lang="ru-RU"/>
        </a:p>
      </dgm:t>
    </dgm:pt>
    <dgm:pt modelId="{01BF1615-1165-4C71-BEE9-1A47CFE54839}" type="sibTrans" cxnId="{A84DC80F-490B-4B43-ABE8-5D2C0DD8D3D4}">
      <dgm:prSet/>
      <dgm:spPr/>
      <dgm:t>
        <a:bodyPr/>
        <a:lstStyle/>
        <a:p>
          <a:endParaRPr lang="ru-RU"/>
        </a:p>
      </dgm:t>
    </dgm:pt>
    <dgm:pt modelId="{081BBAC9-30E1-41BB-8A4C-D05442EB91BF}">
      <dgm:prSet phldrT="[Текст]"/>
      <dgm:spPr>
        <a:solidFill>
          <a:schemeClr val="accent1">
            <a:hueOff val="0"/>
            <a:satOff val="0"/>
            <a:lumOff val="0"/>
            <a:alpha val="55000"/>
          </a:schemeClr>
        </a:solidFill>
      </dgm:spPr>
      <dgm:t>
        <a:bodyPr/>
        <a:lstStyle/>
        <a:p>
          <a:r>
            <a:rPr lang="ru-RU" dirty="0" smtClean="0"/>
            <a:t>Перед уходом место костра тщательно залейте водой и забросайте влажным грунтом.</a:t>
          </a:r>
          <a:endParaRPr lang="ru-RU" dirty="0"/>
        </a:p>
      </dgm:t>
    </dgm:pt>
    <dgm:pt modelId="{8BE603E3-E33B-40E2-8E93-4AE17BDC9B0C}" type="parTrans" cxnId="{B1A122B6-31D1-4720-A594-38C2B5854D80}">
      <dgm:prSet/>
      <dgm:spPr/>
      <dgm:t>
        <a:bodyPr/>
        <a:lstStyle/>
        <a:p>
          <a:endParaRPr lang="ru-RU"/>
        </a:p>
      </dgm:t>
    </dgm:pt>
    <dgm:pt modelId="{23CAE66E-1F7E-406F-9753-9C538EDBE268}" type="sibTrans" cxnId="{B1A122B6-31D1-4720-A594-38C2B5854D80}">
      <dgm:prSet/>
      <dgm:spPr/>
      <dgm:t>
        <a:bodyPr/>
        <a:lstStyle/>
        <a:p>
          <a:endParaRPr lang="ru-RU"/>
        </a:p>
      </dgm:t>
    </dgm:pt>
    <dgm:pt modelId="{F32BB085-9B3B-4B54-A434-B82CB9A170BD}" type="pres">
      <dgm:prSet presAssocID="{17E6215D-6841-4780-AE3B-68946A24F6E9}" presName="linearFlow" presStyleCnt="0">
        <dgm:presLayoutVars>
          <dgm:dir/>
          <dgm:resizeHandles val="exact"/>
        </dgm:presLayoutVars>
      </dgm:prSet>
      <dgm:spPr/>
    </dgm:pt>
    <dgm:pt modelId="{AD55DB98-ACC1-40C3-9A84-70580D4D5684}" type="pres">
      <dgm:prSet presAssocID="{E3C47B8D-00BE-4DF0-A382-62FB010F6BBD}" presName="composite" presStyleCnt="0"/>
      <dgm:spPr/>
    </dgm:pt>
    <dgm:pt modelId="{9CB47512-6FB3-4BF6-9A42-455374B9AE10}" type="pres">
      <dgm:prSet presAssocID="{E3C47B8D-00BE-4DF0-A382-62FB010F6BBD}" presName="imgShp" presStyleLbl="fgImgPlace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4E3E14B-7564-49D4-B885-C57889865D12}" type="pres">
      <dgm:prSet presAssocID="{E3C47B8D-00BE-4DF0-A382-62FB010F6BBD}" presName="tx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4D421-36D9-4954-BD56-D65DBCE20E79}" type="pres">
      <dgm:prSet presAssocID="{52ED9998-4148-4F63-AAE7-029A164C4ABB}" presName="spacing" presStyleCnt="0"/>
      <dgm:spPr/>
    </dgm:pt>
    <dgm:pt modelId="{AE697A41-A601-41DC-B3E9-7E6BC76D1A80}" type="pres">
      <dgm:prSet presAssocID="{A1C3A0AE-BBE3-4703-910E-56AEF18918A1}" presName="composite" presStyleCnt="0"/>
      <dgm:spPr/>
    </dgm:pt>
    <dgm:pt modelId="{6EAE8A67-9CD1-4D7E-8EB4-17197E0411E3}" type="pres">
      <dgm:prSet presAssocID="{A1C3A0AE-BBE3-4703-910E-56AEF18918A1}" presName="imgShp" presStyleLbl="fgImgPlace1" presStyleIdx="1" presStyleCnt="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739EDA2D-1CC9-4170-9CED-D772234CDE42}" type="pres">
      <dgm:prSet presAssocID="{A1C3A0AE-BBE3-4703-910E-56AEF18918A1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81620-1519-4BF8-8365-C52B5D21033A}" type="pres">
      <dgm:prSet presAssocID="{3B6D7566-195D-449F-A693-423B49185DA8}" presName="spacing" presStyleCnt="0"/>
      <dgm:spPr/>
    </dgm:pt>
    <dgm:pt modelId="{87A595A8-86F1-4B6F-9EC5-D40FCC04175A}" type="pres">
      <dgm:prSet presAssocID="{AE0210F8-61E7-40CC-8D8D-DD8D97C16A31}" presName="composite" presStyleCnt="0"/>
      <dgm:spPr/>
    </dgm:pt>
    <dgm:pt modelId="{B92726A0-1908-445B-829A-CD3BAE9CEDCA}" type="pres">
      <dgm:prSet presAssocID="{AE0210F8-61E7-40CC-8D8D-DD8D97C16A31}" presName="imgShp" presStyleLbl="fgImgPlace1" presStyleIdx="2" presStyleCnt="7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1042090F-AF84-49CC-8B2A-9DD5333618ED}" type="pres">
      <dgm:prSet presAssocID="{AE0210F8-61E7-40CC-8D8D-DD8D97C16A31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FA9E1-45C6-454B-833E-52F00B80B6D1}" type="pres">
      <dgm:prSet presAssocID="{E0F3A8E6-ED62-4CD0-A7E6-FC2FF44C1ECF}" presName="spacing" presStyleCnt="0"/>
      <dgm:spPr/>
    </dgm:pt>
    <dgm:pt modelId="{296B66FC-784A-463A-98EA-C0CE9A85B67C}" type="pres">
      <dgm:prSet presAssocID="{B7660E98-E7AF-42BD-A595-197E038C50DA}" presName="composite" presStyleCnt="0"/>
      <dgm:spPr/>
    </dgm:pt>
    <dgm:pt modelId="{6B3990A5-CFFC-4B39-B070-5F3C376A2BB8}" type="pres">
      <dgm:prSet presAssocID="{B7660E98-E7AF-42BD-A595-197E038C50DA}" presName="imgShp" presStyleLbl="fgImgPlace1" presStyleIdx="3" presStyleCnt="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93BADD03-CDA8-4792-B791-C42313A67561}" type="pres">
      <dgm:prSet presAssocID="{B7660E98-E7AF-42BD-A595-197E038C50DA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6C194-3E16-454E-9812-396A013EFE38}" type="pres">
      <dgm:prSet presAssocID="{6CDE1919-79D6-43F7-AEA2-79A2CD22145E}" presName="spacing" presStyleCnt="0"/>
      <dgm:spPr/>
    </dgm:pt>
    <dgm:pt modelId="{28A8DFFF-5B9A-4639-91BE-48B8F733078B}" type="pres">
      <dgm:prSet presAssocID="{BAA2AA08-CE59-44DF-A968-0395311AC09C}" presName="composite" presStyleCnt="0"/>
      <dgm:spPr/>
    </dgm:pt>
    <dgm:pt modelId="{D15C662B-FE39-40D7-BAFA-4CDB8D8678CF}" type="pres">
      <dgm:prSet presAssocID="{BAA2AA08-CE59-44DF-A968-0395311AC09C}" presName="imgShp" presStyleLbl="fgImgPlace1" presStyleIdx="4" presStyleCnt="7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80DF1715-E6A7-414E-A4BB-1190571A9D4B}" type="pres">
      <dgm:prSet presAssocID="{BAA2AA08-CE59-44DF-A968-0395311AC09C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CAA70F-437A-49A1-87F5-53865E619C31}" type="pres">
      <dgm:prSet presAssocID="{11EDFCFA-3642-40F0-B3E6-B6FA5314E010}" presName="spacing" presStyleCnt="0"/>
      <dgm:spPr/>
    </dgm:pt>
    <dgm:pt modelId="{BDAC8F98-6829-4771-BEF0-80A988180EE3}" type="pres">
      <dgm:prSet presAssocID="{D7064FC3-F2B7-4DA3-A419-C2186B998EED}" presName="composite" presStyleCnt="0"/>
      <dgm:spPr/>
    </dgm:pt>
    <dgm:pt modelId="{5229FE40-0D23-49EE-8D6B-E39543156B9B}" type="pres">
      <dgm:prSet presAssocID="{D7064FC3-F2B7-4DA3-A419-C2186B998EED}" presName="imgShp" presStyleLbl="fgImgPlace1" presStyleIdx="5" presStyleCnt="7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ADA872D1-C367-4A50-9CA9-DBB50F0EA08A}" type="pres">
      <dgm:prSet presAssocID="{D7064FC3-F2B7-4DA3-A419-C2186B998EED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D35DAC-2257-4721-8960-EA8C05FF39B0}" type="pres">
      <dgm:prSet presAssocID="{01BF1615-1165-4C71-BEE9-1A47CFE54839}" presName="spacing" presStyleCnt="0"/>
      <dgm:spPr/>
    </dgm:pt>
    <dgm:pt modelId="{8219BA50-C364-4BA8-9F91-A682A89B0BB6}" type="pres">
      <dgm:prSet presAssocID="{081BBAC9-30E1-41BB-8A4C-D05442EB91BF}" presName="composite" presStyleCnt="0"/>
      <dgm:spPr/>
    </dgm:pt>
    <dgm:pt modelId="{F3818023-2267-4A85-8850-840CEEC2E28E}" type="pres">
      <dgm:prSet presAssocID="{081BBAC9-30E1-41BB-8A4C-D05442EB91BF}" presName="imgShp" presStyleLbl="fgImgPlace1" presStyleIdx="6" presStyleCnt="7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  <dgm:pt modelId="{43AEFABF-BA80-431C-9A83-8FA7C93B3841}" type="pres">
      <dgm:prSet presAssocID="{081BBAC9-30E1-41BB-8A4C-D05442EB91BF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A122B6-31D1-4720-A594-38C2B5854D80}" srcId="{17E6215D-6841-4780-AE3B-68946A24F6E9}" destId="{081BBAC9-30E1-41BB-8A4C-D05442EB91BF}" srcOrd="6" destOrd="0" parTransId="{8BE603E3-E33B-40E2-8E93-4AE17BDC9B0C}" sibTransId="{23CAE66E-1F7E-406F-9753-9C538EDBE268}"/>
    <dgm:cxn modelId="{8D8944A5-C4A7-4066-B1C9-71039FD5EE8D}" srcId="{17E6215D-6841-4780-AE3B-68946A24F6E9}" destId="{B7660E98-E7AF-42BD-A595-197E038C50DA}" srcOrd="3" destOrd="0" parTransId="{8CA8BA35-7616-41A7-B76C-86A10BCFA2C3}" sibTransId="{6CDE1919-79D6-43F7-AEA2-79A2CD22145E}"/>
    <dgm:cxn modelId="{61B3A760-C9CC-41AB-96D1-5125B71CF17A}" type="presOf" srcId="{E3C47B8D-00BE-4DF0-A382-62FB010F6BBD}" destId="{94E3E14B-7564-49D4-B885-C57889865D12}" srcOrd="0" destOrd="0" presId="urn:microsoft.com/office/officeart/2005/8/layout/vList3"/>
    <dgm:cxn modelId="{0BB82231-11E6-4AAF-A6C7-680D14108A4A}" type="presOf" srcId="{AE0210F8-61E7-40CC-8D8D-DD8D97C16A31}" destId="{1042090F-AF84-49CC-8B2A-9DD5333618ED}" srcOrd="0" destOrd="0" presId="urn:microsoft.com/office/officeart/2005/8/layout/vList3"/>
    <dgm:cxn modelId="{E7E66869-3C30-412C-BA13-30B55B29DD30}" type="presOf" srcId="{A1C3A0AE-BBE3-4703-910E-56AEF18918A1}" destId="{739EDA2D-1CC9-4170-9CED-D772234CDE42}" srcOrd="0" destOrd="0" presId="urn:microsoft.com/office/officeart/2005/8/layout/vList3"/>
    <dgm:cxn modelId="{C2B44FBC-4F53-4100-926B-83EF4BC8CB28}" type="presOf" srcId="{BAA2AA08-CE59-44DF-A968-0395311AC09C}" destId="{80DF1715-E6A7-414E-A4BB-1190571A9D4B}" srcOrd="0" destOrd="0" presId="urn:microsoft.com/office/officeart/2005/8/layout/vList3"/>
    <dgm:cxn modelId="{38B36218-3427-492B-A8E4-132AFA7D60E1}" type="presOf" srcId="{B7660E98-E7AF-42BD-A595-197E038C50DA}" destId="{93BADD03-CDA8-4792-B791-C42313A67561}" srcOrd="0" destOrd="0" presId="urn:microsoft.com/office/officeart/2005/8/layout/vList3"/>
    <dgm:cxn modelId="{1DCCB56B-CE09-48DF-A9A0-F7E414B8B3A9}" type="presOf" srcId="{081BBAC9-30E1-41BB-8A4C-D05442EB91BF}" destId="{43AEFABF-BA80-431C-9A83-8FA7C93B3841}" srcOrd="0" destOrd="0" presId="urn:microsoft.com/office/officeart/2005/8/layout/vList3"/>
    <dgm:cxn modelId="{C505A8DF-D069-4A78-BF75-31D2EC11D595}" type="presOf" srcId="{17E6215D-6841-4780-AE3B-68946A24F6E9}" destId="{F32BB085-9B3B-4B54-A434-B82CB9A170BD}" srcOrd="0" destOrd="0" presId="urn:microsoft.com/office/officeart/2005/8/layout/vList3"/>
    <dgm:cxn modelId="{70CB32B5-2090-4EE9-AF90-5C5F824DAD6F}" srcId="{17E6215D-6841-4780-AE3B-68946A24F6E9}" destId="{E3C47B8D-00BE-4DF0-A382-62FB010F6BBD}" srcOrd="0" destOrd="0" parTransId="{686EEF78-1A96-47ED-946B-957CF0FF6399}" sibTransId="{52ED9998-4148-4F63-AAE7-029A164C4ABB}"/>
    <dgm:cxn modelId="{A84DC80F-490B-4B43-ABE8-5D2C0DD8D3D4}" srcId="{17E6215D-6841-4780-AE3B-68946A24F6E9}" destId="{D7064FC3-F2B7-4DA3-A419-C2186B998EED}" srcOrd="5" destOrd="0" parTransId="{87C61E82-4A1A-4109-B1F1-72C297A02EE4}" sibTransId="{01BF1615-1165-4C71-BEE9-1A47CFE54839}"/>
    <dgm:cxn modelId="{9C0D38F5-3418-444E-B7D2-3FF4DEC63605}" srcId="{17E6215D-6841-4780-AE3B-68946A24F6E9}" destId="{AE0210F8-61E7-40CC-8D8D-DD8D97C16A31}" srcOrd="2" destOrd="0" parTransId="{4F7D94A3-0395-40EE-9066-DD194B2410AA}" sibTransId="{E0F3A8E6-ED62-4CD0-A7E6-FC2FF44C1ECF}"/>
    <dgm:cxn modelId="{6EAE882F-6155-494D-9BEC-BC211EB1F259}" type="presOf" srcId="{D7064FC3-F2B7-4DA3-A419-C2186B998EED}" destId="{ADA872D1-C367-4A50-9CA9-DBB50F0EA08A}" srcOrd="0" destOrd="0" presId="urn:microsoft.com/office/officeart/2005/8/layout/vList3"/>
    <dgm:cxn modelId="{A309B7BC-F737-402C-BF0B-FADFE3A25279}" srcId="{17E6215D-6841-4780-AE3B-68946A24F6E9}" destId="{A1C3A0AE-BBE3-4703-910E-56AEF18918A1}" srcOrd="1" destOrd="0" parTransId="{AF025F9F-CA30-43E8-B24B-069ADF89492D}" sibTransId="{3B6D7566-195D-449F-A693-423B49185DA8}"/>
    <dgm:cxn modelId="{AC133F68-EAC6-44A8-8CA1-450042610ADA}" srcId="{17E6215D-6841-4780-AE3B-68946A24F6E9}" destId="{BAA2AA08-CE59-44DF-A968-0395311AC09C}" srcOrd="4" destOrd="0" parTransId="{5E3A629C-025E-4B7B-BBBF-316FE1947506}" sibTransId="{11EDFCFA-3642-40F0-B3E6-B6FA5314E010}"/>
    <dgm:cxn modelId="{649B20EA-40B8-4E7A-BE58-69B3B203CE10}" type="presParOf" srcId="{F32BB085-9B3B-4B54-A434-B82CB9A170BD}" destId="{AD55DB98-ACC1-40C3-9A84-70580D4D5684}" srcOrd="0" destOrd="0" presId="urn:microsoft.com/office/officeart/2005/8/layout/vList3"/>
    <dgm:cxn modelId="{37E45ABE-B774-4C5F-81A6-419D737F582F}" type="presParOf" srcId="{AD55DB98-ACC1-40C3-9A84-70580D4D5684}" destId="{9CB47512-6FB3-4BF6-9A42-455374B9AE10}" srcOrd="0" destOrd="0" presId="urn:microsoft.com/office/officeart/2005/8/layout/vList3"/>
    <dgm:cxn modelId="{E392C458-8AB7-4395-A010-7F923C4A1054}" type="presParOf" srcId="{AD55DB98-ACC1-40C3-9A84-70580D4D5684}" destId="{94E3E14B-7564-49D4-B885-C57889865D12}" srcOrd="1" destOrd="0" presId="urn:microsoft.com/office/officeart/2005/8/layout/vList3"/>
    <dgm:cxn modelId="{0DBB8B2F-11E6-4A54-83D6-29E1E361A58B}" type="presParOf" srcId="{F32BB085-9B3B-4B54-A434-B82CB9A170BD}" destId="{D364D421-36D9-4954-BD56-D65DBCE20E79}" srcOrd="1" destOrd="0" presId="urn:microsoft.com/office/officeart/2005/8/layout/vList3"/>
    <dgm:cxn modelId="{A9F7D749-467C-4F35-8F53-A28AA8D350BF}" type="presParOf" srcId="{F32BB085-9B3B-4B54-A434-B82CB9A170BD}" destId="{AE697A41-A601-41DC-B3E9-7E6BC76D1A80}" srcOrd="2" destOrd="0" presId="urn:microsoft.com/office/officeart/2005/8/layout/vList3"/>
    <dgm:cxn modelId="{4D4F9F04-8817-4204-9EF1-258F33C3676F}" type="presParOf" srcId="{AE697A41-A601-41DC-B3E9-7E6BC76D1A80}" destId="{6EAE8A67-9CD1-4D7E-8EB4-17197E0411E3}" srcOrd="0" destOrd="0" presId="urn:microsoft.com/office/officeart/2005/8/layout/vList3"/>
    <dgm:cxn modelId="{CE56F0A8-A42C-487A-925F-688DA100AE5B}" type="presParOf" srcId="{AE697A41-A601-41DC-B3E9-7E6BC76D1A80}" destId="{739EDA2D-1CC9-4170-9CED-D772234CDE42}" srcOrd="1" destOrd="0" presId="urn:microsoft.com/office/officeart/2005/8/layout/vList3"/>
    <dgm:cxn modelId="{A3EC1FBA-979E-4CC6-8E48-D090D3EEDF94}" type="presParOf" srcId="{F32BB085-9B3B-4B54-A434-B82CB9A170BD}" destId="{27F81620-1519-4BF8-8365-C52B5D21033A}" srcOrd="3" destOrd="0" presId="urn:microsoft.com/office/officeart/2005/8/layout/vList3"/>
    <dgm:cxn modelId="{19026A69-76CD-4F22-926F-60FD2FBC6655}" type="presParOf" srcId="{F32BB085-9B3B-4B54-A434-B82CB9A170BD}" destId="{87A595A8-86F1-4B6F-9EC5-D40FCC04175A}" srcOrd="4" destOrd="0" presId="urn:microsoft.com/office/officeart/2005/8/layout/vList3"/>
    <dgm:cxn modelId="{5FCCE223-B720-4FE3-ABC8-69EE9ED0A473}" type="presParOf" srcId="{87A595A8-86F1-4B6F-9EC5-D40FCC04175A}" destId="{B92726A0-1908-445B-829A-CD3BAE9CEDCA}" srcOrd="0" destOrd="0" presId="urn:microsoft.com/office/officeart/2005/8/layout/vList3"/>
    <dgm:cxn modelId="{379145BC-8077-49C5-AB43-BDD713826C01}" type="presParOf" srcId="{87A595A8-86F1-4B6F-9EC5-D40FCC04175A}" destId="{1042090F-AF84-49CC-8B2A-9DD5333618ED}" srcOrd="1" destOrd="0" presId="urn:microsoft.com/office/officeart/2005/8/layout/vList3"/>
    <dgm:cxn modelId="{A7024AF4-751D-48CF-9743-29619C1A2BE8}" type="presParOf" srcId="{F32BB085-9B3B-4B54-A434-B82CB9A170BD}" destId="{B9FFA9E1-45C6-454B-833E-52F00B80B6D1}" srcOrd="5" destOrd="0" presId="urn:microsoft.com/office/officeart/2005/8/layout/vList3"/>
    <dgm:cxn modelId="{88B4CB85-91C6-435C-AE7A-CA9A35811A85}" type="presParOf" srcId="{F32BB085-9B3B-4B54-A434-B82CB9A170BD}" destId="{296B66FC-784A-463A-98EA-C0CE9A85B67C}" srcOrd="6" destOrd="0" presId="urn:microsoft.com/office/officeart/2005/8/layout/vList3"/>
    <dgm:cxn modelId="{796F8616-9AAB-4D5D-BA8C-B90BD7EC9876}" type="presParOf" srcId="{296B66FC-784A-463A-98EA-C0CE9A85B67C}" destId="{6B3990A5-CFFC-4B39-B070-5F3C376A2BB8}" srcOrd="0" destOrd="0" presId="urn:microsoft.com/office/officeart/2005/8/layout/vList3"/>
    <dgm:cxn modelId="{57F7A0EF-2560-4CC5-83EE-0BB5ACB6381F}" type="presParOf" srcId="{296B66FC-784A-463A-98EA-C0CE9A85B67C}" destId="{93BADD03-CDA8-4792-B791-C42313A67561}" srcOrd="1" destOrd="0" presId="urn:microsoft.com/office/officeart/2005/8/layout/vList3"/>
    <dgm:cxn modelId="{CB88CF9C-4919-41E1-AC7E-6113ED86875A}" type="presParOf" srcId="{F32BB085-9B3B-4B54-A434-B82CB9A170BD}" destId="{62A6C194-3E16-454E-9812-396A013EFE38}" srcOrd="7" destOrd="0" presId="urn:microsoft.com/office/officeart/2005/8/layout/vList3"/>
    <dgm:cxn modelId="{4459E9AE-BD0F-4340-B9B4-86BA2EB8F77D}" type="presParOf" srcId="{F32BB085-9B3B-4B54-A434-B82CB9A170BD}" destId="{28A8DFFF-5B9A-4639-91BE-48B8F733078B}" srcOrd="8" destOrd="0" presId="urn:microsoft.com/office/officeart/2005/8/layout/vList3"/>
    <dgm:cxn modelId="{4E1C0E52-06C8-4138-91E2-C3E242A4AC63}" type="presParOf" srcId="{28A8DFFF-5B9A-4639-91BE-48B8F733078B}" destId="{D15C662B-FE39-40D7-BAFA-4CDB8D8678CF}" srcOrd="0" destOrd="0" presId="urn:microsoft.com/office/officeart/2005/8/layout/vList3"/>
    <dgm:cxn modelId="{83E02D31-3C4F-4158-AF25-BE1C7D8081DB}" type="presParOf" srcId="{28A8DFFF-5B9A-4639-91BE-48B8F733078B}" destId="{80DF1715-E6A7-414E-A4BB-1190571A9D4B}" srcOrd="1" destOrd="0" presId="urn:microsoft.com/office/officeart/2005/8/layout/vList3"/>
    <dgm:cxn modelId="{746BA8ED-1459-4A04-A177-A66633C2EBB7}" type="presParOf" srcId="{F32BB085-9B3B-4B54-A434-B82CB9A170BD}" destId="{2ACAA70F-437A-49A1-87F5-53865E619C31}" srcOrd="9" destOrd="0" presId="urn:microsoft.com/office/officeart/2005/8/layout/vList3"/>
    <dgm:cxn modelId="{49369AA3-E204-4437-A5AF-7AE420B6257A}" type="presParOf" srcId="{F32BB085-9B3B-4B54-A434-B82CB9A170BD}" destId="{BDAC8F98-6829-4771-BEF0-80A988180EE3}" srcOrd="10" destOrd="0" presId="urn:microsoft.com/office/officeart/2005/8/layout/vList3"/>
    <dgm:cxn modelId="{D64F2302-DB2A-4053-AB12-341FF3A5DF81}" type="presParOf" srcId="{BDAC8F98-6829-4771-BEF0-80A988180EE3}" destId="{5229FE40-0D23-49EE-8D6B-E39543156B9B}" srcOrd="0" destOrd="0" presId="urn:microsoft.com/office/officeart/2005/8/layout/vList3"/>
    <dgm:cxn modelId="{A742B858-4F57-4303-A599-6D7CAF9A78AB}" type="presParOf" srcId="{BDAC8F98-6829-4771-BEF0-80A988180EE3}" destId="{ADA872D1-C367-4A50-9CA9-DBB50F0EA08A}" srcOrd="1" destOrd="0" presId="urn:microsoft.com/office/officeart/2005/8/layout/vList3"/>
    <dgm:cxn modelId="{FB5FB6B7-8AA8-4ECB-983C-07293B69E9CE}" type="presParOf" srcId="{F32BB085-9B3B-4B54-A434-B82CB9A170BD}" destId="{0BD35DAC-2257-4721-8960-EA8C05FF39B0}" srcOrd="11" destOrd="0" presId="urn:microsoft.com/office/officeart/2005/8/layout/vList3"/>
    <dgm:cxn modelId="{F177DCC7-4ED7-421E-83F3-4EB2125C5149}" type="presParOf" srcId="{F32BB085-9B3B-4B54-A434-B82CB9A170BD}" destId="{8219BA50-C364-4BA8-9F91-A682A89B0BB6}" srcOrd="12" destOrd="0" presId="urn:microsoft.com/office/officeart/2005/8/layout/vList3"/>
    <dgm:cxn modelId="{B3FE983A-0CA9-4A2E-95B4-893F5ADA6098}" type="presParOf" srcId="{8219BA50-C364-4BA8-9F91-A682A89B0BB6}" destId="{F3818023-2267-4A85-8850-840CEEC2E28E}" srcOrd="0" destOrd="0" presId="urn:microsoft.com/office/officeart/2005/8/layout/vList3"/>
    <dgm:cxn modelId="{1DC6729D-5FC5-464B-81B6-234447192794}" type="presParOf" srcId="{8219BA50-C364-4BA8-9F91-A682A89B0BB6}" destId="{43AEFABF-BA80-431C-9A83-8FA7C93B3841}" srcOrd="1" destOrd="0" presId="urn:microsoft.com/office/officeart/2005/8/layout/vList3"/>
  </dgm:cxnLst>
  <dgm:bg>
    <a:noFill/>
    <a:effectLst/>
  </dgm:bg>
  <dgm:whole>
    <a:ln w="9525" cap="flat" cmpd="sng" algn="ctr">
      <a:noFill/>
      <a:prstDash val="solid"/>
      <a:round/>
      <a:headEnd type="none" w="med" len="med"/>
      <a:tailEnd type="none" w="med" len="med"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0"/>
            <a:lum/>
          </a:blip>
          <a:srcRect/>
          <a:stretch>
            <a:fillRect l="-58000" r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/>
        </p:nvGraphicFramePr>
        <p:xfrm>
          <a:off x="-428652" y="1142976"/>
          <a:ext cx="5500726" cy="6929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357166" y="142844"/>
            <a:ext cx="6215106" cy="857256"/>
          </a:xfrm>
          <a:prstGeom prst="roundRect">
            <a:avLst/>
          </a:prstGeom>
          <a:solidFill>
            <a:schemeClr val="accent1">
              <a:alpha val="5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Основные правила пожарной безопасности в лесу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66" y="8215338"/>
            <a:ext cx="6000792" cy="714380"/>
          </a:xfrm>
          <a:prstGeom prst="roundRect">
            <a:avLst/>
          </a:prstGeom>
          <a:solidFill>
            <a:schemeClr val="accent1">
              <a:alpha val="5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Государственный комитет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Республики Башкортостан 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чрезвычайным ситуациям</a:t>
            </a:r>
            <a:endParaRPr lang="ru-RU" sz="1600" dirty="0"/>
          </a:p>
        </p:txBody>
      </p:sp>
      <p:pic>
        <p:nvPicPr>
          <p:cNvPr id="5" name="Picture 6" descr="C:\Users\sZoom\Desktop\памятки слайды\unnamed (2)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604" y="8143900"/>
            <a:ext cx="900000" cy="900000"/>
          </a:xfrm>
          <a:prstGeom prst="rect">
            <a:avLst/>
          </a:prstGeom>
          <a:noFill/>
        </p:spPr>
      </p:pic>
      <p:pic>
        <p:nvPicPr>
          <p:cNvPr id="6" name="Picture 3" descr="C:\Users\sZoom\Desktop\памятки слайды\эмб ппс пнг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86520" y="8143900"/>
            <a:ext cx="900000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</TotalTime>
  <Words>74</Words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sZoom</dc:creator>
  <cp:lastModifiedBy>sZoom</cp:lastModifiedBy>
  <cp:revision>9</cp:revision>
  <dcterms:created xsi:type="dcterms:W3CDTF">2022-02-07T09:51:28Z</dcterms:created>
  <dcterms:modified xsi:type="dcterms:W3CDTF">2022-02-07T12:02:54Z</dcterms:modified>
</cp:coreProperties>
</file>