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3C01"/>
    <a:srgbClr val="A40601"/>
    <a:srgbClr val="A44501"/>
    <a:srgbClr val="854519"/>
    <a:srgbClr val="8F4810"/>
    <a:srgbClr val="A41B10"/>
    <a:srgbClr val="CDAB19"/>
    <a:srgbClr val="C89800"/>
    <a:srgbClr val="B61E12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10" autoAdjust="0"/>
  </p:normalViewPr>
  <p:slideViewPr>
    <p:cSldViewPr>
      <p:cViewPr varScale="1">
        <p:scale>
          <a:sx n="70" d="100"/>
          <a:sy n="70" d="100"/>
        </p:scale>
        <p:origin x="-67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AD53D-073B-4250-8FD8-4C316432E2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BFACE8-9FB9-4B82-A4C9-F7BD4EBCD67C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rtl="0"/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курить, бросать горящие спички, окурки, вытряхивать из курительных трубок горячую золу;</a:t>
          </a:r>
          <a:endParaRPr lang="ru-RU" sz="1500" dirty="0"/>
        </a:p>
      </dgm:t>
    </dgm:pt>
    <dgm:pt modelId="{1765EC36-D157-45D4-8D09-C31397D87E3B}" type="parTrans" cxnId="{66F12F37-60BF-4947-942E-20E428764455}">
      <dgm:prSet/>
      <dgm:spPr/>
      <dgm:t>
        <a:bodyPr/>
        <a:lstStyle/>
        <a:p>
          <a:endParaRPr lang="ru-RU"/>
        </a:p>
      </dgm:t>
    </dgm:pt>
    <dgm:pt modelId="{6F1B8249-BC55-424C-B116-9F47DA50031B}" type="sibTrans" cxnId="{66F12F37-60BF-4947-942E-20E428764455}">
      <dgm:prSet/>
      <dgm:spPr/>
      <dgm:t>
        <a:bodyPr/>
        <a:lstStyle/>
        <a:p>
          <a:endParaRPr lang="ru-RU"/>
        </a:p>
      </dgm:t>
    </dgm:pt>
    <dgm:pt modelId="{B1EF9B15-5810-49E0-BBF2-FA5A34B1C15E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стрелять из оружия, использовать пиротехнические изделия;</a:t>
          </a:r>
          <a:endParaRPr lang="ru-RU" sz="1500" dirty="0"/>
        </a:p>
      </dgm:t>
    </dgm:pt>
    <dgm:pt modelId="{FA55FAA8-392F-4E56-A15B-459F0D4BE5F9}" type="parTrans" cxnId="{D014ED0E-C22C-42AB-A674-D1E902D34DBE}">
      <dgm:prSet/>
      <dgm:spPr/>
      <dgm:t>
        <a:bodyPr/>
        <a:lstStyle/>
        <a:p>
          <a:endParaRPr lang="ru-RU"/>
        </a:p>
      </dgm:t>
    </dgm:pt>
    <dgm:pt modelId="{C7F7CAFF-81FD-4198-9509-22CC6364E7E1}" type="sibTrans" cxnId="{D014ED0E-C22C-42AB-A674-D1E902D34DBE}">
      <dgm:prSet/>
      <dgm:spPr/>
      <dgm:t>
        <a:bodyPr/>
        <a:lstStyle/>
        <a:p>
          <a:endParaRPr lang="ru-RU"/>
        </a:p>
      </dgm:t>
    </dgm:pt>
    <dgm:pt modelId="{59B9A339-3375-489F-B683-F7BAC36316B4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rtl="0"/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выжигать траву, а также стерню на полях.</a:t>
          </a:r>
          <a:endParaRPr lang="ru-RU" sz="1500" dirty="0"/>
        </a:p>
      </dgm:t>
    </dgm:pt>
    <dgm:pt modelId="{F3500955-FD72-416C-A50E-7DD9C0C56443}" type="parTrans" cxnId="{D9794407-5952-49C9-AE7D-F117AEECBE51}">
      <dgm:prSet/>
      <dgm:spPr/>
      <dgm:t>
        <a:bodyPr/>
        <a:lstStyle/>
        <a:p>
          <a:endParaRPr lang="ru-RU"/>
        </a:p>
      </dgm:t>
    </dgm:pt>
    <dgm:pt modelId="{32780F59-81E7-4193-A63F-5B5313E80135}" type="sibTrans" cxnId="{D9794407-5952-49C9-AE7D-F117AEECBE51}">
      <dgm:prSet/>
      <dgm:spPr/>
      <dgm:t>
        <a:bodyPr/>
        <a:lstStyle/>
        <a:p>
          <a:endParaRPr lang="ru-RU"/>
        </a:p>
      </dgm:t>
    </dgm:pt>
    <dgm:pt modelId="{44C3D258-3C7D-44D2-A26B-4DB4AE566E65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rtl="0"/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оставлять в лесу промасленный или пропитанный бензином, и иными горючими веществами обтирочный материал;</a:t>
          </a:r>
        </a:p>
        <a:p>
          <a:pPr rtl="0"/>
          <a:endParaRPr lang="ru-RU" sz="1500" dirty="0"/>
        </a:p>
      </dgm:t>
    </dgm:pt>
    <dgm:pt modelId="{13698C73-1852-4D1A-A6B9-B6A44C390136}" type="parTrans" cxnId="{39DFC726-84AD-468E-B660-B48B30BDF16C}">
      <dgm:prSet/>
      <dgm:spPr/>
      <dgm:t>
        <a:bodyPr/>
        <a:lstStyle/>
        <a:p>
          <a:endParaRPr lang="ru-RU"/>
        </a:p>
      </dgm:t>
    </dgm:pt>
    <dgm:pt modelId="{655C577B-31E1-40F2-9F2A-B18ECF2C5F75}" type="sibTrans" cxnId="{39DFC726-84AD-468E-B660-B48B30BDF16C}">
      <dgm:prSet/>
      <dgm:spPr/>
      <dgm:t>
        <a:bodyPr/>
        <a:lstStyle/>
        <a:p>
          <a:endParaRPr lang="ru-RU"/>
        </a:p>
      </dgm:t>
    </dgm:pt>
    <dgm:pt modelId="{B10D707F-AD94-4C81-ACC2-7E00D3F2CD2E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оставлять на освещенной солнцем лесной поляне бутылки, осколки стекла, другой мусор;</a:t>
          </a:r>
          <a:endParaRPr lang="ru-RU" sz="1500" dirty="0"/>
        </a:p>
      </dgm:t>
    </dgm:pt>
    <dgm:pt modelId="{DB93E903-A190-4A4F-87CD-1D9F25CB529D}" type="parTrans" cxnId="{F76CA8DB-70B0-4F06-8388-F921AA673540}">
      <dgm:prSet/>
      <dgm:spPr/>
      <dgm:t>
        <a:bodyPr/>
        <a:lstStyle/>
        <a:p>
          <a:endParaRPr lang="ru-RU"/>
        </a:p>
      </dgm:t>
    </dgm:pt>
    <dgm:pt modelId="{CD5E0282-861A-44B5-A2D3-6258535ED9FE}" type="sibTrans" cxnId="{F76CA8DB-70B0-4F06-8388-F921AA673540}">
      <dgm:prSet/>
      <dgm:spPr/>
      <dgm:t>
        <a:bodyPr/>
        <a:lstStyle/>
        <a:p>
          <a:endParaRPr lang="ru-RU"/>
        </a:p>
      </dgm:t>
    </dgm:pt>
    <dgm:pt modelId="{A9F59717-CD04-4809-9559-A734C7ABCC8F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rtl="0"/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разводить костры, использовать мангалы, другие приспособления для приготовления пищи;</a:t>
          </a:r>
          <a:endParaRPr lang="ru-RU" sz="1500" dirty="0"/>
        </a:p>
      </dgm:t>
    </dgm:pt>
    <dgm:pt modelId="{A65130CC-F6EA-4FDE-A7C1-6906F36B3C02}" type="parTrans" cxnId="{131DC342-FFCF-42C7-AD6D-1E2E9843B08E}">
      <dgm:prSet/>
      <dgm:spPr/>
      <dgm:t>
        <a:bodyPr/>
        <a:lstStyle/>
        <a:p>
          <a:endParaRPr lang="ru-RU"/>
        </a:p>
      </dgm:t>
    </dgm:pt>
    <dgm:pt modelId="{83083669-1372-4B0E-B7AA-FFAB5A1156B4}" type="sibTrans" cxnId="{131DC342-FFCF-42C7-AD6D-1E2E9843B08E}">
      <dgm:prSet/>
      <dgm:spPr/>
      <dgm:t>
        <a:bodyPr/>
        <a:lstStyle/>
        <a:p>
          <a:endParaRPr lang="ru-RU"/>
        </a:p>
      </dgm:t>
    </dgm:pt>
    <dgm:pt modelId="{080FF742-F67F-49EE-83EF-FF6A1A39C9FE}" type="pres">
      <dgm:prSet presAssocID="{FE1AD53D-073B-4250-8FD8-4C316432E2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89C13B-6415-4482-8241-6F510120FB55}" type="pres">
      <dgm:prSet presAssocID="{A9F59717-CD04-4809-9559-A734C7ABCC8F}" presName="parentLin" presStyleCnt="0"/>
      <dgm:spPr/>
    </dgm:pt>
    <dgm:pt modelId="{D9DEBDD8-71D3-4286-BAAF-9E46A25A0432}" type="pres">
      <dgm:prSet presAssocID="{A9F59717-CD04-4809-9559-A734C7ABCC8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7C7421E-0AD1-4F6D-8BE6-13318AEC84FE}" type="pres">
      <dgm:prSet presAssocID="{A9F59717-CD04-4809-9559-A734C7ABCC8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8EE9B-7081-4B9D-8801-0AD39E94CA20}" type="pres">
      <dgm:prSet presAssocID="{A9F59717-CD04-4809-9559-A734C7ABCC8F}" presName="negativeSpace" presStyleCnt="0"/>
      <dgm:spPr/>
    </dgm:pt>
    <dgm:pt modelId="{D4928287-E845-46F1-8C9D-00F73649DA06}" type="pres">
      <dgm:prSet presAssocID="{A9F59717-CD04-4809-9559-A734C7ABCC8F}" presName="childText" presStyleLbl="conFgAcc1" presStyleIdx="0" presStyleCnt="6">
        <dgm:presLayoutVars>
          <dgm:bulletEnabled val="1"/>
        </dgm:presLayoutVars>
      </dgm:prSet>
      <dgm:spPr>
        <a:solidFill>
          <a:schemeClr val="bg1">
            <a:alpha val="70000"/>
          </a:schemeClr>
        </a:solidFill>
      </dgm:spPr>
      <dgm:t>
        <a:bodyPr/>
        <a:lstStyle/>
        <a:p>
          <a:endParaRPr lang="ru-RU"/>
        </a:p>
      </dgm:t>
    </dgm:pt>
    <dgm:pt modelId="{A71BCE9D-1BAB-4F69-98B1-9F33CBF8B938}" type="pres">
      <dgm:prSet presAssocID="{83083669-1372-4B0E-B7AA-FFAB5A1156B4}" presName="spaceBetweenRectangles" presStyleCnt="0"/>
      <dgm:spPr/>
    </dgm:pt>
    <dgm:pt modelId="{AC66D4D5-1E62-4401-AB8E-5B0984D67CFF}" type="pres">
      <dgm:prSet presAssocID="{FABFACE8-9FB9-4B82-A4C9-F7BD4EBCD67C}" presName="parentLin" presStyleCnt="0"/>
      <dgm:spPr/>
    </dgm:pt>
    <dgm:pt modelId="{15CE0687-D950-4EAF-990D-5E7A47BD0336}" type="pres">
      <dgm:prSet presAssocID="{FABFACE8-9FB9-4B82-A4C9-F7BD4EBCD67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52769D2-048A-47FB-8F7C-C7E9A8EBC829}" type="pres">
      <dgm:prSet presAssocID="{FABFACE8-9FB9-4B82-A4C9-F7BD4EBCD67C}" presName="parentText" presStyleLbl="node1" presStyleIdx="1" presStyleCnt="6" custScaleY="135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AE27C-F9A8-41C0-8972-29C59AB20D8B}" type="pres">
      <dgm:prSet presAssocID="{FABFACE8-9FB9-4B82-A4C9-F7BD4EBCD67C}" presName="negativeSpace" presStyleCnt="0"/>
      <dgm:spPr/>
    </dgm:pt>
    <dgm:pt modelId="{A48B72BE-4205-45EA-B24D-FA6C893C21EF}" type="pres">
      <dgm:prSet presAssocID="{FABFACE8-9FB9-4B82-A4C9-F7BD4EBCD67C}" presName="childText" presStyleLbl="conFgAcc1" presStyleIdx="1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DFB3F770-AD7D-4C3A-9852-4F91733B55AC}" type="pres">
      <dgm:prSet presAssocID="{6F1B8249-BC55-424C-B116-9F47DA50031B}" presName="spaceBetweenRectangles" presStyleCnt="0"/>
      <dgm:spPr/>
    </dgm:pt>
    <dgm:pt modelId="{D9576E81-D414-432C-B9EE-1851EEB46086}" type="pres">
      <dgm:prSet presAssocID="{B1EF9B15-5810-49E0-BBF2-FA5A34B1C15E}" presName="parentLin" presStyleCnt="0"/>
      <dgm:spPr/>
    </dgm:pt>
    <dgm:pt modelId="{E5A4B014-048F-46B0-A5B7-73AEB4870F54}" type="pres">
      <dgm:prSet presAssocID="{B1EF9B15-5810-49E0-BBF2-FA5A34B1C15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9AE9209-C60B-4F5B-8D70-689AADF7D812}" type="pres">
      <dgm:prSet presAssocID="{B1EF9B15-5810-49E0-BBF2-FA5A34B1C15E}" presName="parentText" presStyleLbl="node1" presStyleIdx="2" presStyleCnt="6" custScaleY="1314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84F01-055D-4567-AAB9-40066A704526}" type="pres">
      <dgm:prSet presAssocID="{B1EF9B15-5810-49E0-BBF2-FA5A34B1C15E}" presName="negativeSpace" presStyleCnt="0"/>
      <dgm:spPr/>
    </dgm:pt>
    <dgm:pt modelId="{6D8195D8-AFF8-4FD9-A0DA-24F7501852EB}" type="pres">
      <dgm:prSet presAssocID="{B1EF9B15-5810-49E0-BBF2-FA5A34B1C15E}" presName="childText" presStyleLbl="conFgAcc1" presStyleIdx="2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314BE901-9614-4BBE-820B-AE0B8A1B63B8}" type="pres">
      <dgm:prSet presAssocID="{C7F7CAFF-81FD-4198-9509-22CC6364E7E1}" presName="spaceBetweenRectangles" presStyleCnt="0"/>
      <dgm:spPr/>
    </dgm:pt>
    <dgm:pt modelId="{9479D41C-9702-416E-8386-2293EEB057B8}" type="pres">
      <dgm:prSet presAssocID="{44C3D258-3C7D-44D2-A26B-4DB4AE566E65}" presName="parentLin" presStyleCnt="0"/>
      <dgm:spPr/>
    </dgm:pt>
    <dgm:pt modelId="{ED702405-DAAE-4F81-A4D4-44CC12F96BCC}" type="pres">
      <dgm:prSet presAssocID="{44C3D258-3C7D-44D2-A26B-4DB4AE566E6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F6BE511-E445-40AE-880A-A29345A4FF33}" type="pres">
      <dgm:prSet presAssocID="{44C3D258-3C7D-44D2-A26B-4DB4AE566E65}" presName="parentText" presStyleLbl="node1" presStyleIdx="3" presStyleCnt="6" custScaleY="148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D967F-EC62-45D9-8C75-A93471746F65}" type="pres">
      <dgm:prSet presAssocID="{44C3D258-3C7D-44D2-A26B-4DB4AE566E65}" presName="negativeSpace" presStyleCnt="0"/>
      <dgm:spPr/>
    </dgm:pt>
    <dgm:pt modelId="{03D35539-B9B9-46D4-9EB4-569C4412DC19}" type="pres">
      <dgm:prSet presAssocID="{44C3D258-3C7D-44D2-A26B-4DB4AE566E65}" presName="childText" presStyleLbl="conFgAcc1" presStyleIdx="3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FDCC6D05-B082-495F-9D72-728E6510FD67}" type="pres">
      <dgm:prSet presAssocID="{655C577B-31E1-40F2-9F2A-B18ECF2C5F75}" presName="spaceBetweenRectangles" presStyleCnt="0"/>
      <dgm:spPr/>
    </dgm:pt>
    <dgm:pt modelId="{40366217-88D3-4451-997B-1A97061B0DF7}" type="pres">
      <dgm:prSet presAssocID="{B10D707F-AD94-4C81-ACC2-7E00D3F2CD2E}" presName="parentLin" presStyleCnt="0"/>
      <dgm:spPr/>
    </dgm:pt>
    <dgm:pt modelId="{3B7BEE2E-48F2-4C15-A637-C953B2630196}" type="pres">
      <dgm:prSet presAssocID="{B10D707F-AD94-4C81-ACC2-7E00D3F2CD2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48038FF-F1E5-45D9-AEB9-94AFF97CF87B}" type="pres">
      <dgm:prSet presAssocID="{B10D707F-AD94-4C81-ACC2-7E00D3F2CD2E}" presName="parentText" presStyleLbl="node1" presStyleIdx="4" presStyleCnt="6" custScaleY="115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15D49-2D03-42BB-AD9F-565047BB706F}" type="pres">
      <dgm:prSet presAssocID="{B10D707F-AD94-4C81-ACC2-7E00D3F2CD2E}" presName="negativeSpace" presStyleCnt="0"/>
      <dgm:spPr/>
    </dgm:pt>
    <dgm:pt modelId="{4FF6004E-B6A9-4913-8286-76BDD49FB494}" type="pres">
      <dgm:prSet presAssocID="{B10D707F-AD94-4C81-ACC2-7E00D3F2CD2E}" presName="childText" presStyleLbl="conFgAcc1" presStyleIdx="4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621DB1DA-D8DC-4BAF-B438-3E8FF2EB7AFF}" type="pres">
      <dgm:prSet presAssocID="{CD5E0282-861A-44B5-A2D3-6258535ED9FE}" presName="spaceBetweenRectangles" presStyleCnt="0"/>
      <dgm:spPr/>
    </dgm:pt>
    <dgm:pt modelId="{AD2B6027-CE32-4A89-9EE9-C342E85E71D3}" type="pres">
      <dgm:prSet presAssocID="{59B9A339-3375-489F-B683-F7BAC36316B4}" presName="parentLin" presStyleCnt="0"/>
      <dgm:spPr/>
    </dgm:pt>
    <dgm:pt modelId="{B0A44506-CC1B-4156-AD85-A4BFE21D814E}" type="pres">
      <dgm:prSet presAssocID="{59B9A339-3375-489F-B683-F7BAC36316B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62F6E0A-490D-4CC3-9561-3020EE0A9FCE}" type="pres">
      <dgm:prSet presAssocID="{59B9A339-3375-489F-B683-F7BAC36316B4}" presName="parentText" presStyleLbl="node1" presStyleIdx="5" presStyleCnt="6" custLinFactNeighborX="-4762" custLinFactNeighborY="23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8BBC5-8D2E-4E61-B63D-216AC1878669}" type="pres">
      <dgm:prSet presAssocID="{59B9A339-3375-489F-B683-F7BAC36316B4}" presName="negativeSpace" presStyleCnt="0"/>
      <dgm:spPr/>
    </dgm:pt>
    <dgm:pt modelId="{1D077FD8-13A3-42F7-9A40-600FE20F9F58}" type="pres">
      <dgm:prSet presAssocID="{59B9A339-3375-489F-B683-F7BAC36316B4}" presName="childText" presStyleLbl="conFgAcc1" presStyleIdx="5" presStyleCnt="6" custLinFactNeighborY="33334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084D8A93-7C59-46A7-847E-29DCD545D5C7}" type="presOf" srcId="{B1EF9B15-5810-49E0-BBF2-FA5A34B1C15E}" destId="{59AE9209-C60B-4F5B-8D70-689AADF7D812}" srcOrd="1" destOrd="0" presId="urn:microsoft.com/office/officeart/2005/8/layout/list1"/>
    <dgm:cxn modelId="{131DC342-FFCF-42C7-AD6D-1E2E9843B08E}" srcId="{FE1AD53D-073B-4250-8FD8-4C316432E2CF}" destId="{A9F59717-CD04-4809-9559-A734C7ABCC8F}" srcOrd="0" destOrd="0" parTransId="{A65130CC-F6EA-4FDE-A7C1-6906F36B3C02}" sibTransId="{83083669-1372-4B0E-B7AA-FFAB5A1156B4}"/>
    <dgm:cxn modelId="{516BFA72-E5F1-4455-9BE3-565E5958D2C8}" type="presOf" srcId="{59B9A339-3375-489F-B683-F7BAC36316B4}" destId="{B0A44506-CC1B-4156-AD85-A4BFE21D814E}" srcOrd="0" destOrd="0" presId="urn:microsoft.com/office/officeart/2005/8/layout/list1"/>
    <dgm:cxn modelId="{96B03E73-C372-4B20-A5D9-52DCC80FAFF6}" type="presOf" srcId="{A9F59717-CD04-4809-9559-A734C7ABCC8F}" destId="{D9DEBDD8-71D3-4286-BAAF-9E46A25A0432}" srcOrd="0" destOrd="0" presId="urn:microsoft.com/office/officeart/2005/8/layout/list1"/>
    <dgm:cxn modelId="{D9794407-5952-49C9-AE7D-F117AEECBE51}" srcId="{FE1AD53D-073B-4250-8FD8-4C316432E2CF}" destId="{59B9A339-3375-489F-B683-F7BAC36316B4}" srcOrd="5" destOrd="0" parTransId="{F3500955-FD72-416C-A50E-7DD9C0C56443}" sibTransId="{32780F59-81E7-4193-A63F-5B5313E80135}"/>
    <dgm:cxn modelId="{99156696-234A-4206-B7E1-BF5DD6999F58}" type="presOf" srcId="{44C3D258-3C7D-44D2-A26B-4DB4AE566E65}" destId="{DF6BE511-E445-40AE-880A-A29345A4FF33}" srcOrd="1" destOrd="0" presId="urn:microsoft.com/office/officeart/2005/8/layout/list1"/>
    <dgm:cxn modelId="{65542E4A-34AA-4BFD-8E1F-603FC80FC191}" type="presOf" srcId="{B10D707F-AD94-4C81-ACC2-7E00D3F2CD2E}" destId="{D48038FF-F1E5-45D9-AEB9-94AFF97CF87B}" srcOrd="1" destOrd="0" presId="urn:microsoft.com/office/officeart/2005/8/layout/list1"/>
    <dgm:cxn modelId="{66F12F37-60BF-4947-942E-20E428764455}" srcId="{FE1AD53D-073B-4250-8FD8-4C316432E2CF}" destId="{FABFACE8-9FB9-4B82-A4C9-F7BD4EBCD67C}" srcOrd="1" destOrd="0" parTransId="{1765EC36-D157-45D4-8D09-C31397D87E3B}" sibTransId="{6F1B8249-BC55-424C-B116-9F47DA50031B}"/>
    <dgm:cxn modelId="{F76CA8DB-70B0-4F06-8388-F921AA673540}" srcId="{FE1AD53D-073B-4250-8FD8-4C316432E2CF}" destId="{B10D707F-AD94-4C81-ACC2-7E00D3F2CD2E}" srcOrd="4" destOrd="0" parTransId="{DB93E903-A190-4A4F-87CD-1D9F25CB529D}" sibTransId="{CD5E0282-861A-44B5-A2D3-6258535ED9FE}"/>
    <dgm:cxn modelId="{7D76581C-C38E-4FC3-AA09-5C5AEB129CE1}" type="presOf" srcId="{FABFACE8-9FB9-4B82-A4C9-F7BD4EBCD67C}" destId="{15CE0687-D950-4EAF-990D-5E7A47BD0336}" srcOrd="0" destOrd="0" presId="urn:microsoft.com/office/officeart/2005/8/layout/list1"/>
    <dgm:cxn modelId="{1C98DE45-06B5-44CC-9A7B-407CCB43A01F}" type="presOf" srcId="{FABFACE8-9FB9-4B82-A4C9-F7BD4EBCD67C}" destId="{C52769D2-048A-47FB-8F7C-C7E9A8EBC829}" srcOrd="1" destOrd="0" presId="urn:microsoft.com/office/officeart/2005/8/layout/list1"/>
    <dgm:cxn modelId="{D014ED0E-C22C-42AB-A674-D1E902D34DBE}" srcId="{FE1AD53D-073B-4250-8FD8-4C316432E2CF}" destId="{B1EF9B15-5810-49E0-BBF2-FA5A34B1C15E}" srcOrd="2" destOrd="0" parTransId="{FA55FAA8-392F-4E56-A15B-459F0D4BE5F9}" sibTransId="{C7F7CAFF-81FD-4198-9509-22CC6364E7E1}"/>
    <dgm:cxn modelId="{21B24E69-53B3-4B37-93C7-FF9A23DF57B1}" type="presOf" srcId="{A9F59717-CD04-4809-9559-A734C7ABCC8F}" destId="{77C7421E-0AD1-4F6D-8BE6-13318AEC84FE}" srcOrd="1" destOrd="0" presId="urn:microsoft.com/office/officeart/2005/8/layout/list1"/>
    <dgm:cxn modelId="{B6360E2E-6FC5-4A5C-B8E8-A8716712F096}" type="presOf" srcId="{B1EF9B15-5810-49E0-BBF2-FA5A34B1C15E}" destId="{E5A4B014-048F-46B0-A5B7-73AEB4870F54}" srcOrd="0" destOrd="0" presId="urn:microsoft.com/office/officeart/2005/8/layout/list1"/>
    <dgm:cxn modelId="{1ACA7714-823C-413E-AA80-316F245D2BB4}" type="presOf" srcId="{FE1AD53D-073B-4250-8FD8-4C316432E2CF}" destId="{080FF742-F67F-49EE-83EF-FF6A1A39C9FE}" srcOrd="0" destOrd="0" presId="urn:microsoft.com/office/officeart/2005/8/layout/list1"/>
    <dgm:cxn modelId="{53668D3E-E9C1-4347-A281-52DC7C66EDA2}" type="presOf" srcId="{59B9A339-3375-489F-B683-F7BAC36316B4}" destId="{962F6E0A-490D-4CC3-9561-3020EE0A9FCE}" srcOrd="1" destOrd="0" presId="urn:microsoft.com/office/officeart/2005/8/layout/list1"/>
    <dgm:cxn modelId="{39DFC726-84AD-468E-B660-B48B30BDF16C}" srcId="{FE1AD53D-073B-4250-8FD8-4C316432E2CF}" destId="{44C3D258-3C7D-44D2-A26B-4DB4AE566E65}" srcOrd="3" destOrd="0" parTransId="{13698C73-1852-4D1A-A6B9-B6A44C390136}" sibTransId="{655C577B-31E1-40F2-9F2A-B18ECF2C5F75}"/>
    <dgm:cxn modelId="{932682E9-B46F-435B-8BC4-63845B738D8F}" type="presOf" srcId="{B10D707F-AD94-4C81-ACC2-7E00D3F2CD2E}" destId="{3B7BEE2E-48F2-4C15-A637-C953B2630196}" srcOrd="0" destOrd="0" presId="urn:microsoft.com/office/officeart/2005/8/layout/list1"/>
    <dgm:cxn modelId="{E1EE3AFB-38C1-40ED-83FE-1D9AB968EA01}" type="presOf" srcId="{44C3D258-3C7D-44D2-A26B-4DB4AE566E65}" destId="{ED702405-DAAE-4F81-A4D4-44CC12F96BCC}" srcOrd="0" destOrd="0" presId="urn:microsoft.com/office/officeart/2005/8/layout/list1"/>
    <dgm:cxn modelId="{A98D2606-704F-4382-8C58-97E8F99C2C80}" type="presParOf" srcId="{080FF742-F67F-49EE-83EF-FF6A1A39C9FE}" destId="{8689C13B-6415-4482-8241-6F510120FB55}" srcOrd="0" destOrd="0" presId="urn:microsoft.com/office/officeart/2005/8/layout/list1"/>
    <dgm:cxn modelId="{6B2861F3-4356-4AE6-B329-96BAB70D306C}" type="presParOf" srcId="{8689C13B-6415-4482-8241-6F510120FB55}" destId="{D9DEBDD8-71D3-4286-BAAF-9E46A25A0432}" srcOrd="0" destOrd="0" presId="urn:microsoft.com/office/officeart/2005/8/layout/list1"/>
    <dgm:cxn modelId="{0297140F-E7C2-4BAC-AB44-C6F529558542}" type="presParOf" srcId="{8689C13B-6415-4482-8241-6F510120FB55}" destId="{77C7421E-0AD1-4F6D-8BE6-13318AEC84FE}" srcOrd="1" destOrd="0" presId="urn:microsoft.com/office/officeart/2005/8/layout/list1"/>
    <dgm:cxn modelId="{E9F28028-C74E-4F23-9C4F-CA7C21ECC9D7}" type="presParOf" srcId="{080FF742-F67F-49EE-83EF-FF6A1A39C9FE}" destId="{D5E8EE9B-7081-4B9D-8801-0AD39E94CA20}" srcOrd="1" destOrd="0" presId="urn:microsoft.com/office/officeart/2005/8/layout/list1"/>
    <dgm:cxn modelId="{1F557F4B-835B-4756-9C62-644FCDE24534}" type="presParOf" srcId="{080FF742-F67F-49EE-83EF-FF6A1A39C9FE}" destId="{D4928287-E845-46F1-8C9D-00F73649DA06}" srcOrd="2" destOrd="0" presId="urn:microsoft.com/office/officeart/2005/8/layout/list1"/>
    <dgm:cxn modelId="{EC667F70-E0E9-4862-93EA-5D711B659CB7}" type="presParOf" srcId="{080FF742-F67F-49EE-83EF-FF6A1A39C9FE}" destId="{A71BCE9D-1BAB-4F69-98B1-9F33CBF8B938}" srcOrd="3" destOrd="0" presId="urn:microsoft.com/office/officeart/2005/8/layout/list1"/>
    <dgm:cxn modelId="{8F7F57A1-D225-4823-982C-26920260D132}" type="presParOf" srcId="{080FF742-F67F-49EE-83EF-FF6A1A39C9FE}" destId="{AC66D4D5-1E62-4401-AB8E-5B0984D67CFF}" srcOrd="4" destOrd="0" presId="urn:microsoft.com/office/officeart/2005/8/layout/list1"/>
    <dgm:cxn modelId="{317535A7-5312-4B42-8D47-D70F32E49547}" type="presParOf" srcId="{AC66D4D5-1E62-4401-AB8E-5B0984D67CFF}" destId="{15CE0687-D950-4EAF-990D-5E7A47BD0336}" srcOrd="0" destOrd="0" presId="urn:microsoft.com/office/officeart/2005/8/layout/list1"/>
    <dgm:cxn modelId="{5BFE9A17-FC02-49E5-86B0-80044B2B5623}" type="presParOf" srcId="{AC66D4D5-1E62-4401-AB8E-5B0984D67CFF}" destId="{C52769D2-048A-47FB-8F7C-C7E9A8EBC829}" srcOrd="1" destOrd="0" presId="urn:microsoft.com/office/officeart/2005/8/layout/list1"/>
    <dgm:cxn modelId="{7315B647-5BEE-43FE-9B1C-32BF11615520}" type="presParOf" srcId="{080FF742-F67F-49EE-83EF-FF6A1A39C9FE}" destId="{624AE27C-F9A8-41C0-8972-29C59AB20D8B}" srcOrd="5" destOrd="0" presId="urn:microsoft.com/office/officeart/2005/8/layout/list1"/>
    <dgm:cxn modelId="{0E5FF175-BFF7-4CC6-91EE-0D7A7AF2107C}" type="presParOf" srcId="{080FF742-F67F-49EE-83EF-FF6A1A39C9FE}" destId="{A48B72BE-4205-45EA-B24D-FA6C893C21EF}" srcOrd="6" destOrd="0" presId="urn:microsoft.com/office/officeart/2005/8/layout/list1"/>
    <dgm:cxn modelId="{EFB085FD-91C4-44A0-BBA2-6FCD40CF3438}" type="presParOf" srcId="{080FF742-F67F-49EE-83EF-FF6A1A39C9FE}" destId="{DFB3F770-AD7D-4C3A-9852-4F91733B55AC}" srcOrd="7" destOrd="0" presId="urn:microsoft.com/office/officeart/2005/8/layout/list1"/>
    <dgm:cxn modelId="{503E79EE-9E35-4472-BE11-153B155A6ECA}" type="presParOf" srcId="{080FF742-F67F-49EE-83EF-FF6A1A39C9FE}" destId="{D9576E81-D414-432C-B9EE-1851EEB46086}" srcOrd="8" destOrd="0" presId="urn:microsoft.com/office/officeart/2005/8/layout/list1"/>
    <dgm:cxn modelId="{9F7DE2A1-651B-4E67-8C45-A2D23974E1D9}" type="presParOf" srcId="{D9576E81-D414-432C-B9EE-1851EEB46086}" destId="{E5A4B014-048F-46B0-A5B7-73AEB4870F54}" srcOrd="0" destOrd="0" presId="urn:microsoft.com/office/officeart/2005/8/layout/list1"/>
    <dgm:cxn modelId="{1F115CC5-8AF1-455F-9FAE-AB3F883C2606}" type="presParOf" srcId="{D9576E81-D414-432C-B9EE-1851EEB46086}" destId="{59AE9209-C60B-4F5B-8D70-689AADF7D812}" srcOrd="1" destOrd="0" presId="urn:microsoft.com/office/officeart/2005/8/layout/list1"/>
    <dgm:cxn modelId="{A81EC289-9850-4769-A791-E1CC57B8EEDE}" type="presParOf" srcId="{080FF742-F67F-49EE-83EF-FF6A1A39C9FE}" destId="{7BF84F01-055D-4567-AAB9-40066A704526}" srcOrd="9" destOrd="0" presId="urn:microsoft.com/office/officeart/2005/8/layout/list1"/>
    <dgm:cxn modelId="{E39CB74C-4EFA-478F-860B-E250C19DAC06}" type="presParOf" srcId="{080FF742-F67F-49EE-83EF-FF6A1A39C9FE}" destId="{6D8195D8-AFF8-4FD9-A0DA-24F7501852EB}" srcOrd="10" destOrd="0" presId="urn:microsoft.com/office/officeart/2005/8/layout/list1"/>
    <dgm:cxn modelId="{A22680D2-8F78-4F97-B91F-07145538FEC7}" type="presParOf" srcId="{080FF742-F67F-49EE-83EF-FF6A1A39C9FE}" destId="{314BE901-9614-4BBE-820B-AE0B8A1B63B8}" srcOrd="11" destOrd="0" presId="urn:microsoft.com/office/officeart/2005/8/layout/list1"/>
    <dgm:cxn modelId="{AFCD717F-79AB-4405-9A1D-1CEFF5F1E076}" type="presParOf" srcId="{080FF742-F67F-49EE-83EF-FF6A1A39C9FE}" destId="{9479D41C-9702-416E-8386-2293EEB057B8}" srcOrd="12" destOrd="0" presId="urn:microsoft.com/office/officeart/2005/8/layout/list1"/>
    <dgm:cxn modelId="{51156FEA-F734-4CD8-B833-788E5E965B3F}" type="presParOf" srcId="{9479D41C-9702-416E-8386-2293EEB057B8}" destId="{ED702405-DAAE-4F81-A4D4-44CC12F96BCC}" srcOrd="0" destOrd="0" presId="urn:microsoft.com/office/officeart/2005/8/layout/list1"/>
    <dgm:cxn modelId="{A0C27635-8F6B-452F-B0C5-DAE19D6DC372}" type="presParOf" srcId="{9479D41C-9702-416E-8386-2293EEB057B8}" destId="{DF6BE511-E445-40AE-880A-A29345A4FF33}" srcOrd="1" destOrd="0" presId="urn:microsoft.com/office/officeart/2005/8/layout/list1"/>
    <dgm:cxn modelId="{3FCA2E6A-9764-49E1-B3B3-1758E98F8BE4}" type="presParOf" srcId="{080FF742-F67F-49EE-83EF-FF6A1A39C9FE}" destId="{8E0D967F-EC62-45D9-8C75-A93471746F65}" srcOrd="13" destOrd="0" presId="urn:microsoft.com/office/officeart/2005/8/layout/list1"/>
    <dgm:cxn modelId="{79159E48-3B10-45F1-A4AB-8482A8385477}" type="presParOf" srcId="{080FF742-F67F-49EE-83EF-FF6A1A39C9FE}" destId="{03D35539-B9B9-46D4-9EB4-569C4412DC19}" srcOrd="14" destOrd="0" presId="urn:microsoft.com/office/officeart/2005/8/layout/list1"/>
    <dgm:cxn modelId="{E5F31E70-84DC-4BEA-A264-57D81E686FE2}" type="presParOf" srcId="{080FF742-F67F-49EE-83EF-FF6A1A39C9FE}" destId="{FDCC6D05-B082-495F-9D72-728E6510FD67}" srcOrd="15" destOrd="0" presId="urn:microsoft.com/office/officeart/2005/8/layout/list1"/>
    <dgm:cxn modelId="{48BA9A94-5B33-4800-9326-1D9CEBB022D5}" type="presParOf" srcId="{080FF742-F67F-49EE-83EF-FF6A1A39C9FE}" destId="{40366217-88D3-4451-997B-1A97061B0DF7}" srcOrd="16" destOrd="0" presId="urn:microsoft.com/office/officeart/2005/8/layout/list1"/>
    <dgm:cxn modelId="{F226ED1F-0F24-4647-A76E-EF3BA5FF1B1B}" type="presParOf" srcId="{40366217-88D3-4451-997B-1A97061B0DF7}" destId="{3B7BEE2E-48F2-4C15-A637-C953B2630196}" srcOrd="0" destOrd="0" presId="urn:microsoft.com/office/officeart/2005/8/layout/list1"/>
    <dgm:cxn modelId="{F8DBF08E-531F-4AF6-B8DB-BAC4ADBF9717}" type="presParOf" srcId="{40366217-88D3-4451-997B-1A97061B0DF7}" destId="{D48038FF-F1E5-45D9-AEB9-94AFF97CF87B}" srcOrd="1" destOrd="0" presId="urn:microsoft.com/office/officeart/2005/8/layout/list1"/>
    <dgm:cxn modelId="{2E6EC48D-8A97-4A99-893C-2511CBD5ACE5}" type="presParOf" srcId="{080FF742-F67F-49EE-83EF-FF6A1A39C9FE}" destId="{A9015D49-2D03-42BB-AD9F-565047BB706F}" srcOrd="17" destOrd="0" presId="urn:microsoft.com/office/officeart/2005/8/layout/list1"/>
    <dgm:cxn modelId="{FE246D01-EF5B-45BB-80E6-8942C8A2E29D}" type="presParOf" srcId="{080FF742-F67F-49EE-83EF-FF6A1A39C9FE}" destId="{4FF6004E-B6A9-4913-8286-76BDD49FB494}" srcOrd="18" destOrd="0" presId="urn:microsoft.com/office/officeart/2005/8/layout/list1"/>
    <dgm:cxn modelId="{A9D3F0C2-2D16-46A1-A709-0FADE5A2556B}" type="presParOf" srcId="{080FF742-F67F-49EE-83EF-FF6A1A39C9FE}" destId="{621DB1DA-D8DC-4BAF-B438-3E8FF2EB7AFF}" srcOrd="19" destOrd="0" presId="urn:microsoft.com/office/officeart/2005/8/layout/list1"/>
    <dgm:cxn modelId="{F8C5CF13-5D4C-4ECA-9235-3661BFE0751A}" type="presParOf" srcId="{080FF742-F67F-49EE-83EF-FF6A1A39C9FE}" destId="{AD2B6027-CE32-4A89-9EE9-C342E85E71D3}" srcOrd="20" destOrd="0" presId="urn:microsoft.com/office/officeart/2005/8/layout/list1"/>
    <dgm:cxn modelId="{EF4498D6-8163-4E4C-AEB0-B491DFCF3288}" type="presParOf" srcId="{AD2B6027-CE32-4A89-9EE9-C342E85E71D3}" destId="{B0A44506-CC1B-4156-AD85-A4BFE21D814E}" srcOrd="0" destOrd="0" presId="urn:microsoft.com/office/officeart/2005/8/layout/list1"/>
    <dgm:cxn modelId="{DAE7323D-E046-4107-B127-9B3319DCD34C}" type="presParOf" srcId="{AD2B6027-CE32-4A89-9EE9-C342E85E71D3}" destId="{962F6E0A-490D-4CC3-9561-3020EE0A9FCE}" srcOrd="1" destOrd="0" presId="urn:microsoft.com/office/officeart/2005/8/layout/list1"/>
    <dgm:cxn modelId="{44FB1EE0-3E76-4B06-9F04-8BC5155F643D}" type="presParOf" srcId="{080FF742-F67F-49EE-83EF-FF6A1A39C9FE}" destId="{AFC8BBC5-8D2E-4E61-B63D-216AC1878669}" srcOrd="21" destOrd="0" presId="urn:microsoft.com/office/officeart/2005/8/layout/list1"/>
    <dgm:cxn modelId="{D7F77409-5086-42AE-B2DC-F9CD21637B79}" type="presParOf" srcId="{080FF742-F67F-49EE-83EF-FF6A1A39C9FE}" destId="{1D077FD8-13A3-42F7-9A40-600FE20F9F5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28287-E845-46F1-8C9D-00F73649DA06}">
      <dsp:nvSpPr>
        <dsp:cNvPr id="0" name=""/>
        <dsp:cNvSpPr/>
      </dsp:nvSpPr>
      <dsp:spPr>
        <a:xfrm>
          <a:off x="0" y="385940"/>
          <a:ext cx="6000792" cy="504000"/>
        </a:xfrm>
        <a:prstGeom prst="rect">
          <a:avLst/>
        </a:prstGeom>
        <a:solidFill>
          <a:schemeClr val="bg1"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7421E-0AD1-4F6D-8BE6-13318AEC84FE}">
      <dsp:nvSpPr>
        <dsp:cNvPr id="0" name=""/>
        <dsp:cNvSpPr/>
      </dsp:nvSpPr>
      <dsp:spPr>
        <a:xfrm>
          <a:off x="300039" y="90740"/>
          <a:ext cx="420055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разводить костры, использовать мангалы, другие приспособления для приготовления пищи;</a:t>
          </a:r>
          <a:endParaRPr lang="ru-RU" sz="1500" kern="1200" dirty="0"/>
        </a:p>
      </dsp:txBody>
      <dsp:txXfrm>
        <a:off x="328860" y="119561"/>
        <a:ext cx="4142912" cy="532758"/>
      </dsp:txXfrm>
    </dsp:sp>
    <dsp:sp modelId="{A48B72BE-4205-45EA-B24D-FA6C893C21EF}">
      <dsp:nvSpPr>
        <dsp:cNvPr id="0" name=""/>
        <dsp:cNvSpPr/>
      </dsp:nvSpPr>
      <dsp:spPr>
        <a:xfrm>
          <a:off x="0" y="1502861"/>
          <a:ext cx="6000792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769D2-048A-47FB-8F7C-C7E9A8EBC829}">
      <dsp:nvSpPr>
        <dsp:cNvPr id="0" name=""/>
        <dsp:cNvSpPr/>
      </dsp:nvSpPr>
      <dsp:spPr>
        <a:xfrm>
          <a:off x="300039" y="997940"/>
          <a:ext cx="4200554" cy="800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курить, бросать горящие спички, окурки, вытряхивать из курительных трубок горячую золу;</a:t>
          </a:r>
          <a:endParaRPr lang="ru-RU" sz="1500" kern="1200" dirty="0"/>
        </a:p>
      </dsp:txBody>
      <dsp:txXfrm>
        <a:off x="339098" y="1036999"/>
        <a:ext cx="4122436" cy="722003"/>
      </dsp:txXfrm>
    </dsp:sp>
    <dsp:sp modelId="{6D8195D8-AFF8-4FD9-A0DA-24F7501852EB}">
      <dsp:nvSpPr>
        <dsp:cNvPr id="0" name=""/>
        <dsp:cNvSpPr/>
      </dsp:nvSpPr>
      <dsp:spPr>
        <a:xfrm>
          <a:off x="0" y="2595925"/>
          <a:ext cx="6000792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E9209-C60B-4F5B-8D70-689AADF7D812}">
      <dsp:nvSpPr>
        <dsp:cNvPr id="0" name=""/>
        <dsp:cNvSpPr/>
      </dsp:nvSpPr>
      <dsp:spPr>
        <a:xfrm>
          <a:off x="300039" y="2114861"/>
          <a:ext cx="4200554" cy="776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стрелять из оружия, использовать пиротехнические изделия;</a:t>
          </a:r>
          <a:endParaRPr lang="ru-RU" sz="1500" kern="1200" dirty="0"/>
        </a:p>
      </dsp:txBody>
      <dsp:txXfrm>
        <a:off x="337933" y="2152755"/>
        <a:ext cx="4124766" cy="700475"/>
      </dsp:txXfrm>
    </dsp:sp>
    <dsp:sp modelId="{03D35539-B9B9-46D4-9EB4-569C4412DC19}">
      <dsp:nvSpPr>
        <dsp:cNvPr id="0" name=""/>
        <dsp:cNvSpPr/>
      </dsp:nvSpPr>
      <dsp:spPr>
        <a:xfrm>
          <a:off x="0" y="3786789"/>
          <a:ext cx="6000792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BE511-E445-40AE-880A-A29345A4FF33}">
      <dsp:nvSpPr>
        <dsp:cNvPr id="0" name=""/>
        <dsp:cNvSpPr/>
      </dsp:nvSpPr>
      <dsp:spPr>
        <a:xfrm>
          <a:off x="300039" y="3207925"/>
          <a:ext cx="4200554" cy="874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оставлять в лесу промасленный или пропитанный бензином, и иными горючими веществами обтирочный материал;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42707" y="3250593"/>
        <a:ext cx="4115218" cy="788727"/>
      </dsp:txXfrm>
    </dsp:sp>
    <dsp:sp modelId="{4FF6004E-B6A9-4913-8286-76BDD49FB494}">
      <dsp:nvSpPr>
        <dsp:cNvPr id="0" name=""/>
        <dsp:cNvSpPr/>
      </dsp:nvSpPr>
      <dsp:spPr>
        <a:xfrm>
          <a:off x="0" y="4784603"/>
          <a:ext cx="6000792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038FF-F1E5-45D9-AEB9-94AFF97CF87B}">
      <dsp:nvSpPr>
        <dsp:cNvPr id="0" name=""/>
        <dsp:cNvSpPr/>
      </dsp:nvSpPr>
      <dsp:spPr>
        <a:xfrm>
          <a:off x="300039" y="4398789"/>
          <a:ext cx="4200554" cy="681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оставлять на освещенной солнцем лесной поляне бутылки, осколки стекла, другой мусор;</a:t>
          </a:r>
          <a:endParaRPr lang="ru-RU" sz="1500" kern="1200" dirty="0"/>
        </a:p>
      </dsp:txBody>
      <dsp:txXfrm>
        <a:off x="333283" y="4432033"/>
        <a:ext cx="4134066" cy="614526"/>
      </dsp:txXfrm>
    </dsp:sp>
    <dsp:sp modelId="{1D077FD8-13A3-42F7-9A40-600FE20F9F58}">
      <dsp:nvSpPr>
        <dsp:cNvPr id="0" name=""/>
        <dsp:cNvSpPr/>
      </dsp:nvSpPr>
      <dsp:spPr>
        <a:xfrm>
          <a:off x="0" y="5782544"/>
          <a:ext cx="6000792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6E0A-490D-4CC3-9561-3020EE0A9FCE}">
      <dsp:nvSpPr>
        <dsp:cNvPr id="0" name=""/>
        <dsp:cNvSpPr/>
      </dsp:nvSpPr>
      <dsp:spPr>
        <a:xfrm>
          <a:off x="285751" y="5538069"/>
          <a:ext cx="420055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выжигать траву, а также стерню на полях.</a:t>
          </a:r>
          <a:endParaRPr lang="ru-RU" sz="1500" kern="1200" dirty="0"/>
        </a:p>
      </dsp:txBody>
      <dsp:txXfrm>
        <a:off x="314572" y="5566890"/>
        <a:ext cx="4142912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66" y="71406"/>
            <a:ext cx="6143668" cy="1071570"/>
          </a:xfrm>
          <a:prstGeom prst="round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 w="3810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Памятка по пожарной безопасности в весенний период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42" y="1857356"/>
          <a:ext cx="600079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sZoom\Desktop\памятки слайды\EzpLrP9XoAEVCA4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40" y="1785918"/>
            <a:ext cx="1000132" cy="1000132"/>
          </a:xfrm>
          <a:prstGeom prst="rect">
            <a:avLst/>
          </a:prstGeom>
          <a:noFill/>
        </p:spPr>
      </p:pic>
      <p:pic>
        <p:nvPicPr>
          <p:cNvPr id="2051" name="Picture 3" descr="C:\Users\sZoom\Desktop\памятки слайды\no-smoking-304982_1280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40" y="2928926"/>
            <a:ext cx="928694" cy="923132"/>
          </a:xfrm>
          <a:prstGeom prst="rect">
            <a:avLst/>
          </a:prstGeom>
          <a:noFill/>
        </p:spPr>
      </p:pic>
      <p:pic>
        <p:nvPicPr>
          <p:cNvPr id="2053" name="Picture 5" descr="C:\Users\sZoom\Desktop\памятки слайды\pirotexnika_zapret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40" y="4071934"/>
            <a:ext cx="928694" cy="928694"/>
          </a:xfrm>
          <a:prstGeom prst="rect">
            <a:avLst/>
          </a:prstGeom>
          <a:noFill/>
        </p:spPr>
      </p:pic>
      <p:pic>
        <p:nvPicPr>
          <p:cNvPr id="2056" name="Picture 8" descr="C:\Users\sZoom\Desktop\памятки слайды\kisspng-waste-to-energy-sticker-clip-art-poster-illustration-5b2b40d7ea0558.1642214115295613039586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8" y="5357818"/>
            <a:ext cx="857256" cy="857256"/>
          </a:xfrm>
          <a:prstGeom prst="rect">
            <a:avLst/>
          </a:prstGeom>
          <a:noFill/>
        </p:spPr>
      </p:pic>
      <p:pic>
        <p:nvPicPr>
          <p:cNvPr id="2058" name="Picture 10" descr="C:\Users\sZoom\Desktop\памятки слайды\de748b4927611f39ad6f9ae552ee8724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8" y="6286512"/>
            <a:ext cx="928694" cy="928694"/>
          </a:xfrm>
          <a:prstGeom prst="rect">
            <a:avLst/>
          </a:prstGeom>
          <a:noFill/>
        </p:spPr>
      </p:pic>
      <p:pic>
        <p:nvPicPr>
          <p:cNvPr id="2059" name="Picture 11" descr="C:\Users\sZoom\Desktop\памятки слайды\24fbfa59_31bf_45be_b3ef_01eb4b5dcf77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03926" y="7358082"/>
            <a:ext cx="796908" cy="785818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357166" y="1214414"/>
            <a:ext cx="6143668" cy="500066"/>
          </a:xfrm>
          <a:prstGeom prst="round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 w="3810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пожароопасный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запрещается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66" y="8358214"/>
            <a:ext cx="6143668" cy="642942"/>
          </a:xfrm>
          <a:prstGeom prst="round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 w="3810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Государственный комитет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Республики Башкортостан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по чрезвычайным ситуациям</a:t>
            </a:r>
          </a:p>
        </p:txBody>
      </p:sp>
      <p:pic>
        <p:nvPicPr>
          <p:cNvPr id="12" name="Picture 6" descr="C:\Users\sZoom\Desktop\памятки слайды\unnamed (2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480" y="8143900"/>
            <a:ext cx="1000132" cy="1000132"/>
          </a:xfrm>
          <a:prstGeom prst="rect">
            <a:avLst/>
          </a:prstGeom>
          <a:noFill/>
        </p:spPr>
      </p:pic>
      <p:pic>
        <p:nvPicPr>
          <p:cNvPr id="14" name="Picture 3" descr="C:\Users\sZoom\Desktop\памятки слайды\эмб ппс пнг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57826" y="814386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90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sZoom</dc:creator>
  <cp:lastModifiedBy>sZoom</cp:lastModifiedBy>
  <cp:revision>130</cp:revision>
  <dcterms:created xsi:type="dcterms:W3CDTF">2022-01-27T12:44:45Z</dcterms:created>
  <dcterms:modified xsi:type="dcterms:W3CDTF">2022-04-27T11:43:10Z</dcterms:modified>
</cp:coreProperties>
</file>