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59" r:id="rId2"/>
    <p:sldId id="261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3C01"/>
    <a:srgbClr val="A40601"/>
    <a:srgbClr val="A44501"/>
    <a:srgbClr val="854519"/>
    <a:srgbClr val="8F4810"/>
    <a:srgbClr val="A41B10"/>
    <a:srgbClr val="CDAB19"/>
    <a:srgbClr val="C89800"/>
    <a:srgbClr val="B61E12"/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810" autoAdjust="0"/>
  </p:normalViewPr>
  <p:slideViewPr>
    <p:cSldViewPr>
      <p:cViewPr>
        <p:scale>
          <a:sx n="25" d="100"/>
          <a:sy n="25" d="100"/>
        </p:scale>
        <p:origin x="-1596" y="-14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136" y="8994"/>
            <a:ext cx="6172200" cy="127685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Сжигать мусор на участке </a:t>
            </a:r>
            <a:r>
              <a:rPr lang="ru-RU" sz="3600" u="sng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запрещено: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604" y="1259632"/>
            <a:ext cx="6215106" cy="6072230"/>
          </a:xfrm>
          <a:prstGeom prst="roundRect">
            <a:avLst>
              <a:gd name="adj" fmla="val 4954"/>
            </a:avLst>
          </a:prstGeom>
          <a:solidFill>
            <a:schemeClr val="accent1">
              <a:alpha val="35000"/>
            </a:schemeClr>
          </a:solidFill>
          <a:ln w="127000" cmpd="thinThick">
            <a:solidFill>
              <a:schemeClr val="accent1">
                <a:shade val="50000"/>
              </a:schemeClr>
            </a:solidFill>
          </a:ln>
          <a:effectLst>
            <a:outerShdw blurRad="127000" dist="38100" dir="5400000" algn="ctr" rotWithShape="0">
              <a:srgbClr val="000000">
                <a:alpha val="9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Если участок расположен на торфяных почвах;</a:t>
            </a:r>
          </a:p>
          <a:p>
            <a:endParaRPr lang="ru-RU" dirty="0" smtClean="0">
              <a:solidFill>
                <a:schemeClr val="tx2">
                  <a:lumMod val="20000"/>
                  <a:lumOff val="80000"/>
                </a:schemeClr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При установлении особого противопожарного режима;</a:t>
            </a:r>
          </a:p>
          <a:p>
            <a:endParaRPr lang="ru-RU" dirty="0" smtClean="0">
              <a:solidFill>
                <a:schemeClr val="tx2">
                  <a:lumMod val="20000"/>
                  <a:lumOff val="80000"/>
                </a:schemeClr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Под кронами деревьев хвойных пород;</a:t>
            </a:r>
          </a:p>
          <a:p>
            <a:endParaRPr lang="ru-RU" dirty="0" smtClean="0">
              <a:solidFill>
                <a:schemeClr val="tx2">
                  <a:lumMod val="20000"/>
                  <a:lumOff val="80000"/>
                </a:schemeClr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В емкости, стенки которой имеют огненный сквозной прогар или механические повреждения и/или отверстия;</a:t>
            </a:r>
          </a:p>
          <a:p>
            <a:endParaRPr lang="ru-RU" dirty="0" smtClean="0">
              <a:solidFill>
                <a:schemeClr val="tx2">
                  <a:lumMod val="20000"/>
                  <a:lumOff val="80000"/>
                </a:schemeClr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При превышении установленных значений скорости ветра.</a:t>
            </a:r>
          </a:p>
          <a:p>
            <a:endParaRPr lang="ru-RU" dirty="0" smtClean="0">
              <a:solidFill>
                <a:schemeClr val="tx2">
                  <a:lumMod val="20000"/>
                  <a:lumOff val="80000"/>
                </a:schemeClr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Человек, сжигающий мусор, должен иметь при себе средства пожаротушения для локализации и ликвидации горения, а также телефон для вызова пожарных на случай, если что-то пойдет не так.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42" y="7596336"/>
            <a:ext cx="6143668" cy="1333382"/>
          </a:xfrm>
          <a:prstGeom prst="roundRect">
            <a:avLst>
              <a:gd name="adj" fmla="val 34638"/>
            </a:avLst>
          </a:prstGeom>
          <a:solidFill>
            <a:schemeClr val="accent1">
              <a:alpha val="35000"/>
            </a:schemeClr>
          </a:solidFill>
          <a:ln w="127000" cmpd="thinThick">
            <a:solidFill>
              <a:schemeClr val="accent1">
                <a:shade val="50000"/>
              </a:schemeClr>
            </a:solidFill>
          </a:ln>
          <a:effectLst>
            <a:outerShdw blurRad="127000" dist="38100" dir="5400000" algn="ctr" rotWithShape="0">
              <a:srgbClr val="000000">
                <a:alpha val="9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chemeClr val="tx2">
                  <a:lumMod val="20000"/>
                  <a:lumOff val="8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8" name="Picture 6" descr="C:\Users\sZoom\Desktop\памятки слайды\unnamed 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808" y="7728418"/>
            <a:ext cx="1080000" cy="1080000"/>
          </a:xfrm>
          <a:prstGeom prst="rect">
            <a:avLst/>
          </a:prstGeom>
          <a:noFill/>
        </p:spPr>
      </p:pic>
      <p:pic>
        <p:nvPicPr>
          <p:cNvPr id="6" name="Picture 3" descr="C:\Users\sZoom\Desktop\памятки слайды\эмб ппс пнг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45344" y="7728418"/>
            <a:ext cx="1080000" cy="10800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714488" y="7858148"/>
            <a:ext cx="342902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 Государственный комитет </a:t>
            </a:r>
          </a:p>
          <a:p>
            <a:pPr algn="ctr"/>
            <a:r>
              <a:rPr lang="ru-RU" sz="15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Республики Башкортостан </a:t>
            </a:r>
          </a:p>
          <a:p>
            <a:pPr algn="ctr"/>
            <a:r>
              <a:rPr lang="ru-RU" sz="15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по чрезвычайным ситуациям</a:t>
            </a:r>
            <a:endParaRPr lang="ru-RU" sz="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</TotalTime>
  <Words>87</Words>
  <Application>Microsoft Office PowerPoint</Application>
  <PresentationFormat>Экран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Сжигать мусор на участке запрещено: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sZoom</dc:creator>
  <cp:lastModifiedBy>sZoom</cp:lastModifiedBy>
  <cp:revision>130</cp:revision>
  <dcterms:created xsi:type="dcterms:W3CDTF">2022-01-27T12:44:45Z</dcterms:created>
  <dcterms:modified xsi:type="dcterms:W3CDTF">2022-04-27T11:45:28Z</dcterms:modified>
</cp:coreProperties>
</file>