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Condensed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00" autoAdjust="0"/>
    <p:restoredTop sz="86475" autoAdjust="0"/>
  </p:normalViewPr>
  <p:slideViewPr>
    <p:cSldViewPr snapToObjects="1">
      <p:cViewPr varScale="1">
        <p:scale>
          <a:sx n="74" d="100"/>
          <a:sy n="74" d="100"/>
        </p:scale>
        <p:origin x="3816" y="54"/>
      </p:cViewPr>
      <p:guideLst>
        <p:guide orient="horz" pos="5615"/>
        <p:guide pos="255"/>
        <p:guide orient="horz" pos="1396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1"/>
            <a:ext cx="6858000" cy="95655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Уважаемый налогоплательщик!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9C5194-B6BD-44F1-9FC6-A4DBA3B747E8}"/>
              </a:ext>
            </a:extLst>
          </p:cNvPr>
          <p:cNvSpPr txBox="1"/>
          <p:nvPr/>
        </p:nvSpPr>
        <p:spPr>
          <a:xfrm>
            <a:off x="0" y="8353640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935E0D-DF02-4B9B-AEFB-7E632D46987B}"/>
              </a:ext>
            </a:extLst>
          </p:cNvPr>
          <p:cNvCxnSpPr>
            <a:cxnSpLocks/>
          </p:cNvCxnSpPr>
          <p:nvPr/>
        </p:nvCxnSpPr>
        <p:spPr>
          <a:xfrm>
            <a:off x="2852936" y="8193360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9">
            <a:extLst>
              <a:ext uri="{FF2B5EF4-FFF2-40B4-BE49-F238E27FC236}">
                <a16:creationId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920" y="1594311"/>
            <a:ext cx="62084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1400" dirty="0"/>
              <a:t>УФНС России по Республике Башкортостан приглашает налогоплательщиков принять участие в </a:t>
            </a:r>
            <a:r>
              <a:rPr lang="ru-RU" sz="1400" dirty="0" err="1"/>
              <a:t>вебинаре</a:t>
            </a:r>
            <a:r>
              <a:rPr lang="ru-RU" sz="1400" dirty="0"/>
              <a:t> по теме: «Актуальные вопросы налогового администрирования в условиях внедрения Единого налогового счета».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В программе </a:t>
            </a:r>
            <a:r>
              <a:rPr lang="ru-RU" sz="1400" dirty="0" err="1"/>
              <a:t>вебинара</a:t>
            </a:r>
            <a:r>
              <a:rPr lang="ru-RU" sz="1400" dirty="0"/>
              <a:t>: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− применение мер взыскания в условиях ЕНС;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− налогообложение имущества организаций в условиях ЕНС;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− особенности представления уведомлений об исчисленных суммах налога при применении упрощенной системы налогообложения;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− основные ошибки, допускаемые плательщиками при заполнении  уведомления об исчисленных суммах налогов, авансовых платежей по налогам, сборов, страховых взносов в части налога на доходы физических лиц и страховых взносов;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− ответы на часто задаваемые вопросы налогоплательщиков.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Дата и время проведения мероприятия: 23 ноября 2023 года с 14:00 до 15:30 часов.</a:t>
            </a:r>
          </a:p>
          <a:p>
            <a:pPr indent="539750" algn="just">
              <a:lnSpc>
                <a:spcPct val="150000"/>
              </a:lnSpc>
            </a:pPr>
            <a:endParaRPr lang="ru-RU" sz="1400" dirty="0"/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Ссылка для регистрации на </a:t>
            </a:r>
            <a:r>
              <a:rPr lang="ru-RU" sz="1400" dirty="0" err="1"/>
              <a:t>вебинар</a:t>
            </a:r>
            <a:r>
              <a:rPr lang="ru-RU" sz="1400" dirty="0"/>
              <a:t> и заполнения таблицы с регистрационными данными: </a:t>
            </a:r>
            <a:r>
              <a:rPr lang="ru-RU" sz="1400" b="1" dirty="0"/>
              <a:t>https://w.sbis.ru/webinar/78e10b32-c2f2-4b35-8838-8bd24b61c399</a:t>
            </a: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165086</TotalTime>
  <Words>162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Open Sans Light</vt:lpstr>
      <vt:lpstr>Arial</vt:lpstr>
      <vt:lpstr>Calibri</vt:lpstr>
      <vt:lpstr>Roboto Condensed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Юсупова Ляйсан Ренатовна</cp:lastModifiedBy>
  <cp:revision>1950</cp:revision>
  <cp:lastPrinted>2023-02-17T12:59:35Z</cp:lastPrinted>
  <dcterms:created xsi:type="dcterms:W3CDTF">2014-10-08T23:03:32Z</dcterms:created>
  <dcterms:modified xsi:type="dcterms:W3CDTF">2023-11-22T09:47:35Z</dcterms:modified>
</cp:coreProperties>
</file>